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72" r:id="rId5"/>
    <p:sldId id="285" r:id="rId6"/>
    <p:sldId id="286" r:id="rId7"/>
    <p:sldId id="295" r:id="rId8"/>
    <p:sldId id="287" r:id="rId9"/>
    <p:sldId id="296" r:id="rId10"/>
    <p:sldId id="294" r:id="rId11"/>
    <p:sldId id="297" r:id="rId12"/>
    <p:sldId id="288" r:id="rId13"/>
    <p:sldId id="293" r:id="rId14"/>
    <p:sldId id="292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3E467E-595C-4839-A20E-8453BFD5F780}" v="88" dt="2023-09-20T11:03:10.3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94660"/>
  </p:normalViewPr>
  <p:slideViewPr>
    <p:cSldViewPr snapToGrid="0">
      <p:cViewPr>
        <p:scale>
          <a:sx n="50" d="100"/>
          <a:sy n="50" d="100"/>
        </p:scale>
        <p:origin x="492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ead Duffy" userId="9c49cb972183112a" providerId="LiveId" clId="{8A3E467E-595C-4839-A20E-8453BFD5F780}"/>
    <pc:docChg chg="undo custSel addSld delSld modSld sldOrd">
      <pc:chgData name="Sinead Duffy" userId="9c49cb972183112a" providerId="LiveId" clId="{8A3E467E-595C-4839-A20E-8453BFD5F780}" dt="2023-09-20T11:10:05.583" v="1996" actId="14100"/>
      <pc:docMkLst>
        <pc:docMk/>
      </pc:docMkLst>
      <pc:sldChg chg="modSp mod">
        <pc:chgData name="Sinead Duffy" userId="9c49cb972183112a" providerId="LiveId" clId="{8A3E467E-595C-4839-A20E-8453BFD5F780}" dt="2023-09-20T10:50:21.032" v="1819" actId="113"/>
        <pc:sldMkLst>
          <pc:docMk/>
          <pc:sldMk cId="696922173" sldId="272"/>
        </pc:sldMkLst>
        <pc:spChg chg="mod">
          <ac:chgData name="Sinead Duffy" userId="9c49cb972183112a" providerId="LiveId" clId="{8A3E467E-595C-4839-A20E-8453BFD5F780}" dt="2023-09-20T10:50:16.684" v="1818" actId="113"/>
          <ac:spMkLst>
            <pc:docMk/>
            <pc:sldMk cId="696922173" sldId="272"/>
            <ac:spMk id="2" creationId="{3B35B1F3-451A-44B0-8D86-3FB6C9149498}"/>
          </ac:spMkLst>
        </pc:spChg>
        <pc:spChg chg="mod">
          <ac:chgData name="Sinead Duffy" userId="9c49cb972183112a" providerId="LiveId" clId="{8A3E467E-595C-4839-A20E-8453BFD5F780}" dt="2023-09-20T10:50:21.032" v="1819" actId="113"/>
          <ac:spMkLst>
            <pc:docMk/>
            <pc:sldMk cId="696922173" sldId="272"/>
            <ac:spMk id="3" creationId="{7C85D3CE-F0EC-43FD-844C-7302013D95CF}"/>
          </ac:spMkLst>
        </pc:spChg>
        <pc:picChg chg="mod">
          <ac:chgData name="Sinead Duffy" userId="9c49cb972183112a" providerId="LiveId" clId="{8A3E467E-595C-4839-A20E-8453BFD5F780}" dt="2023-09-19T13:16:55.194" v="43" actId="1076"/>
          <ac:picMkLst>
            <pc:docMk/>
            <pc:sldMk cId="696922173" sldId="272"/>
            <ac:picMk id="5" creationId="{FB2A0140-2D8F-4CD1-B57A-0DFBC1614976}"/>
          </ac:picMkLst>
        </pc:picChg>
      </pc:sldChg>
      <pc:sldChg chg="modSp mod ord">
        <pc:chgData name="Sinead Duffy" userId="9c49cb972183112a" providerId="LiveId" clId="{8A3E467E-595C-4839-A20E-8453BFD5F780}" dt="2023-09-20T10:04:45.839" v="154"/>
        <pc:sldMkLst>
          <pc:docMk/>
          <pc:sldMk cId="3038734036" sldId="276"/>
        </pc:sldMkLst>
        <pc:picChg chg="mod">
          <ac:chgData name="Sinead Duffy" userId="9c49cb972183112a" providerId="LiveId" clId="{8A3E467E-595C-4839-A20E-8453BFD5F780}" dt="2023-09-20T09:59:56.526" v="105" actId="1076"/>
          <ac:picMkLst>
            <pc:docMk/>
            <pc:sldMk cId="3038734036" sldId="276"/>
            <ac:picMk id="5" creationId="{4BE4B96E-5EA8-4897-BE2C-FDAE5768F9C4}"/>
          </ac:picMkLst>
        </pc:picChg>
      </pc:sldChg>
      <pc:sldChg chg="addSp delSp modSp del mod">
        <pc:chgData name="Sinead Duffy" userId="9c49cb972183112a" providerId="LiveId" clId="{8A3E467E-595C-4839-A20E-8453BFD5F780}" dt="2023-09-20T10:01:55.365" v="137" actId="47"/>
        <pc:sldMkLst>
          <pc:docMk/>
          <pc:sldMk cId="1437386034" sldId="277"/>
        </pc:sldMkLst>
        <pc:spChg chg="mod">
          <ac:chgData name="Sinead Duffy" userId="9c49cb972183112a" providerId="LiveId" clId="{8A3E467E-595C-4839-A20E-8453BFD5F780}" dt="2023-09-20T09:48:22.367" v="92" actId="27636"/>
          <ac:spMkLst>
            <pc:docMk/>
            <pc:sldMk cId="1437386034" sldId="277"/>
            <ac:spMk id="3" creationId="{E37D9A8A-48F4-7FA3-8109-3118C257D6BD}"/>
          </ac:spMkLst>
        </pc:spChg>
        <pc:spChg chg="add mod">
          <ac:chgData name="Sinead Duffy" userId="9c49cb972183112a" providerId="LiveId" clId="{8A3E467E-595C-4839-A20E-8453BFD5F780}" dt="2023-09-20T10:01:06.348" v="120" actId="21"/>
          <ac:spMkLst>
            <pc:docMk/>
            <pc:sldMk cId="1437386034" sldId="277"/>
            <ac:spMk id="5" creationId="{5A130F0D-1362-256B-C29C-6C861B83B56B}"/>
          </ac:spMkLst>
        </pc:spChg>
        <pc:picChg chg="add mod ord">
          <ac:chgData name="Sinead Duffy" userId="9c49cb972183112a" providerId="LiveId" clId="{8A3E467E-595C-4839-A20E-8453BFD5F780}" dt="2023-09-20T09:44:57.403" v="73" actId="29295"/>
          <ac:picMkLst>
            <pc:docMk/>
            <pc:sldMk cId="1437386034" sldId="277"/>
            <ac:picMk id="4" creationId="{1FAB5667-E06F-ED8B-D9AA-B9D26AA74D94}"/>
          </ac:picMkLst>
        </pc:picChg>
        <pc:picChg chg="add del mod">
          <ac:chgData name="Sinead Duffy" userId="9c49cb972183112a" providerId="LiveId" clId="{8A3E467E-595C-4839-A20E-8453BFD5F780}" dt="2023-09-19T17:10:12.375" v="58"/>
          <ac:picMkLst>
            <pc:docMk/>
            <pc:sldMk cId="1437386034" sldId="277"/>
            <ac:picMk id="5" creationId="{7F9EBEED-CB4C-0C65-220D-F5AEB4FCDF24}"/>
          </ac:picMkLst>
        </pc:picChg>
      </pc:sldChg>
      <pc:sldChg chg="modSp add del mod">
        <pc:chgData name="Sinead Duffy" userId="9c49cb972183112a" providerId="LiveId" clId="{8A3E467E-595C-4839-A20E-8453BFD5F780}" dt="2023-09-20T10:02:08.027" v="138" actId="47"/>
        <pc:sldMkLst>
          <pc:docMk/>
          <pc:sldMk cId="3612577364" sldId="278"/>
        </pc:sldMkLst>
        <pc:picChg chg="mod">
          <ac:chgData name="Sinead Duffy" userId="9c49cb972183112a" providerId="LiveId" clId="{8A3E467E-595C-4839-A20E-8453BFD5F780}" dt="2023-09-20T09:45:33.926" v="76" actId="29295"/>
          <ac:picMkLst>
            <pc:docMk/>
            <pc:sldMk cId="3612577364" sldId="278"/>
            <ac:picMk id="4" creationId="{1FAB5667-E06F-ED8B-D9AA-B9D26AA74D94}"/>
          </ac:picMkLst>
        </pc:picChg>
      </pc:sldChg>
      <pc:sldChg chg="modSp del mod">
        <pc:chgData name="Sinead Duffy" userId="9c49cb972183112a" providerId="LiveId" clId="{8A3E467E-595C-4839-A20E-8453BFD5F780}" dt="2023-09-20T10:02:08.432" v="139" actId="47"/>
        <pc:sldMkLst>
          <pc:docMk/>
          <pc:sldMk cId="821347711" sldId="279"/>
        </pc:sldMkLst>
        <pc:picChg chg="mod">
          <ac:chgData name="Sinead Duffy" userId="9c49cb972183112a" providerId="LiveId" clId="{8A3E467E-595C-4839-A20E-8453BFD5F780}" dt="2023-09-20T09:45:07.755" v="74" actId="29295"/>
          <ac:picMkLst>
            <pc:docMk/>
            <pc:sldMk cId="821347711" sldId="279"/>
            <ac:picMk id="4" creationId="{1FAB5667-E06F-ED8B-D9AA-B9D26AA74D94}"/>
          </ac:picMkLst>
        </pc:picChg>
      </pc:sldChg>
      <pc:sldChg chg="modSp del mod">
        <pc:chgData name="Sinead Duffy" userId="9c49cb972183112a" providerId="LiveId" clId="{8A3E467E-595C-4839-A20E-8453BFD5F780}" dt="2023-09-20T10:02:08.687" v="140" actId="47"/>
        <pc:sldMkLst>
          <pc:docMk/>
          <pc:sldMk cId="2474087503" sldId="280"/>
        </pc:sldMkLst>
        <pc:picChg chg="mod">
          <ac:chgData name="Sinead Duffy" userId="9c49cb972183112a" providerId="LiveId" clId="{8A3E467E-595C-4839-A20E-8453BFD5F780}" dt="2023-09-20T09:45:18.486" v="75" actId="29295"/>
          <ac:picMkLst>
            <pc:docMk/>
            <pc:sldMk cId="2474087503" sldId="280"/>
            <ac:picMk id="4" creationId="{1FAB5667-E06F-ED8B-D9AA-B9D26AA74D94}"/>
          </ac:picMkLst>
        </pc:picChg>
      </pc:sldChg>
      <pc:sldChg chg="add del">
        <pc:chgData name="Sinead Duffy" userId="9c49cb972183112a" providerId="LiveId" clId="{8A3E467E-595C-4839-A20E-8453BFD5F780}" dt="2023-09-20T10:02:08.919" v="141" actId="47"/>
        <pc:sldMkLst>
          <pc:docMk/>
          <pc:sldMk cId="1608204376" sldId="281"/>
        </pc:sldMkLst>
      </pc:sldChg>
      <pc:sldChg chg="add del">
        <pc:chgData name="Sinead Duffy" userId="9c49cb972183112a" providerId="LiveId" clId="{8A3E467E-595C-4839-A20E-8453BFD5F780}" dt="2023-09-20T09:45:45.651" v="77" actId="47"/>
        <pc:sldMkLst>
          <pc:docMk/>
          <pc:sldMk cId="2272640742" sldId="281"/>
        </pc:sldMkLst>
      </pc:sldChg>
      <pc:sldChg chg="add del">
        <pc:chgData name="Sinead Duffy" userId="9c49cb972183112a" providerId="LiveId" clId="{8A3E467E-595C-4839-A20E-8453BFD5F780}" dt="2023-09-20T10:02:10.492" v="142" actId="47"/>
        <pc:sldMkLst>
          <pc:docMk/>
          <pc:sldMk cId="1135567820" sldId="282"/>
        </pc:sldMkLst>
      </pc:sldChg>
      <pc:sldChg chg="add del">
        <pc:chgData name="Sinead Duffy" userId="9c49cb972183112a" providerId="LiveId" clId="{8A3E467E-595C-4839-A20E-8453BFD5F780}" dt="2023-09-20T09:45:45.983" v="78" actId="47"/>
        <pc:sldMkLst>
          <pc:docMk/>
          <pc:sldMk cId="2187597456" sldId="282"/>
        </pc:sldMkLst>
      </pc:sldChg>
      <pc:sldChg chg="add del">
        <pc:chgData name="Sinead Duffy" userId="9c49cb972183112a" providerId="LiveId" clId="{8A3E467E-595C-4839-A20E-8453BFD5F780}" dt="2023-09-20T10:02:11.801" v="143" actId="47"/>
        <pc:sldMkLst>
          <pc:docMk/>
          <pc:sldMk cId="47283028" sldId="283"/>
        </pc:sldMkLst>
      </pc:sldChg>
      <pc:sldChg chg="add del">
        <pc:chgData name="Sinead Duffy" userId="9c49cb972183112a" providerId="LiveId" clId="{8A3E467E-595C-4839-A20E-8453BFD5F780}" dt="2023-09-20T09:45:46.557" v="79" actId="47"/>
        <pc:sldMkLst>
          <pc:docMk/>
          <pc:sldMk cId="961749014" sldId="283"/>
        </pc:sldMkLst>
      </pc:sldChg>
      <pc:sldChg chg="delSp add del setBg delDesignElem">
        <pc:chgData name="Sinead Duffy" userId="9c49cb972183112a" providerId="LiveId" clId="{8A3E467E-595C-4839-A20E-8453BFD5F780}" dt="2023-09-20T10:00:50.030" v="117" actId="47"/>
        <pc:sldMkLst>
          <pc:docMk/>
          <pc:sldMk cId="1748489392" sldId="284"/>
        </pc:sldMkLst>
        <pc:spChg chg="del">
          <ac:chgData name="Sinead Duffy" userId="9c49cb972183112a" providerId="LiveId" clId="{8A3E467E-595C-4839-A20E-8453BFD5F780}" dt="2023-09-20T10:00:38.108" v="107"/>
          <ac:spMkLst>
            <pc:docMk/>
            <pc:sldMk cId="1748489392" sldId="284"/>
            <ac:spMk id="25" creationId="{4DE0D6BE-330A-422D-9BD9-1E18F73C6E1E}"/>
          </ac:spMkLst>
        </pc:spChg>
      </pc:sldChg>
      <pc:sldChg chg="add del">
        <pc:chgData name="Sinead Duffy" userId="9c49cb972183112a" providerId="LiveId" clId="{8A3E467E-595C-4839-A20E-8453BFD5F780}" dt="2023-09-20T09:45:47.239" v="80" actId="47"/>
        <pc:sldMkLst>
          <pc:docMk/>
          <pc:sldMk cId="3484619165" sldId="284"/>
        </pc:sldMkLst>
      </pc:sldChg>
      <pc:sldChg chg="addSp delSp add del setBg delDesignElem">
        <pc:chgData name="Sinead Duffy" userId="9c49cb972183112a" providerId="LiveId" clId="{8A3E467E-595C-4839-A20E-8453BFD5F780}" dt="2023-09-20T10:00:43.659" v="116"/>
        <pc:sldMkLst>
          <pc:docMk/>
          <pc:sldMk cId="278455563" sldId="285"/>
        </pc:sldMkLst>
        <pc:spChg chg="add del">
          <ac:chgData name="Sinead Duffy" userId="9c49cb972183112a" providerId="LiveId" clId="{8A3E467E-595C-4839-A20E-8453BFD5F780}" dt="2023-09-20T10:00:43.659" v="116"/>
          <ac:spMkLst>
            <pc:docMk/>
            <pc:sldMk cId="278455563" sldId="285"/>
            <ac:spMk id="25" creationId="{4DE0D6BE-330A-422D-9BD9-1E18F73C6E1E}"/>
          </ac:spMkLst>
        </pc:spChg>
      </pc:sldChg>
      <pc:sldChg chg="delSp modSp add del mod setBg delDesignElem chgLayout">
        <pc:chgData name="Sinead Duffy" userId="9c49cb972183112a" providerId="LiveId" clId="{8A3E467E-595C-4839-A20E-8453BFD5F780}" dt="2023-09-19T13:21:36.655" v="55" actId="47"/>
        <pc:sldMkLst>
          <pc:docMk/>
          <pc:sldMk cId="498788055" sldId="285"/>
        </pc:sldMkLst>
        <pc:spChg chg="mod ord">
          <ac:chgData name="Sinead Duffy" userId="9c49cb972183112a" providerId="LiveId" clId="{8A3E467E-595C-4839-A20E-8453BFD5F780}" dt="2023-09-19T13:21:26.328" v="54" actId="700"/>
          <ac:spMkLst>
            <pc:docMk/>
            <pc:sldMk cId="498788055" sldId="285"/>
            <ac:spMk id="2" creationId="{6E61A9E1-AECC-49E8-8865-1C160302B7FA}"/>
          </ac:spMkLst>
        </pc:spChg>
        <pc:spChg chg="del">
          <ac:chgData name="Sinead Duffy" userId="9c49cb972183112a" providerId="LiveId" clId="{8A3E467E-595C-4839-A20E-8453BFD5F780}" dt="2023-09-19T13:21:13.426" v="53"/>
          <ac:spMkLst>
            <pc:docMk/>
            <pc:sldMk cId="498788055" sldId="285"/>
            <ac:spMk id="25" creationId="{4DE0D6BE-330A-422D-9BD9-1E18F73C6E1E}"/>
          </ac:spMkLst>
        </pc:spChg>
        <pc:graphicFrameChg chg="mod ord">
          <ac:chgData name="Sinead Duffy" userId="9c49cb972183112a" providerId="LiveId" clId="{8A3E467E-595C-4839-A20E-8453BFD5F780}" dt="2023-09-19T13:21:26.328" v="54" actId="700"/>
          <ac:graphicFrameMkLst>
            <pc:docMk/>
            <pc:sldMk cId="498788055" sldId="285"/>
            <ac:graphicFrameMk id="15" creationId="{DB795D70-DE99-4B47-B26B-2E9603E87D78}"/>
          </ac:graphicFrameMkLst>
        </pc:graphicFrameChg>
      </pc:sldChg>
      <pc:sldChg chg="addSp delSp modSp mod delDesignElem chgLayout">
        <pc:chgData name="Sinead Duffy" userId="9c49cb972183112a" providerId="LiveId" clId="{8A3E467E-595C-4839-A20E-8453BFD5F780}" dt="2023-09-20T10:01:51.578" v="136" actId="27636"/>
        <pc:sldMkLst>
          <pc:docMk/>
          <pc:sldMk cId="3587376279" sldId="285"/>
        </pc:sldMkLst>
        <pc:spChg chg="mod ord">
          <ac:chgData name="Sinead Duffy" userId="9c49cb972183112a" providerId="LiveId" clId="{8A3E467E-595C-4839-A20E-8453BFD5F780}" dt="2023-09-20T10:00:58.411" v="118" actId="700"/>
          <ac:spMkLst>
            <pc:docMk/>
            <pc:sldMk cId="3587376279" sldId="285"/>
            <ac:spMk id="2" creationId="{6E61A9E1-AECC-49E8-8865-1C160302B7FA}"/>
          </ac:spMkLst>
        </pc:spChg>
        <pc:spChg chg="add del mod ord">
          <ac:chgData name="Sinead Duffy" userId="9c49cb972183112a" providerId="LiveId" clId="{8A3E467E-595C-4839-A20E-8453BFD5F780}" dt="2023-09-20T10:01:40.518" v="131" actId="478"/>
          <ac:spMkLst>
            <pc:docMk/>
            <pc:sldMk cId="3587376279" sldId="285"/>
            <ac:spMk id="3" creationId="{7D6FD35C-3E63-53DB-F0E7-0EB264B72042}"/>
          </ac:spMkLst>
        </pc:spChg>
        <pc:spChg chg="add del mod ord">
          <ac:chgData name="Sinead Duffy" userId="9c49cb972183112a" providerId="LiveId" clId="{8A3E467E-595C-4839-A20E-8453BFD5F780}" dt="2023-09-20T10:01:43.262" v="132" actId="478"/>
          <ac:spMkLst>
            <pc:docMk/>
            <pc:sldMk cId="3587376279" sldId="285"/>
            <ac:spMk id="4" creationId="{80CE51F6-E809-8BEC-3127-37CBD471534F}"/>
          </ac:spMkLst>
        </pc:spChg>
        <pc:spChg chg="add mod ord">
          <ac:chgData name="Sinead Duffy" userId="9c49cb972183112a" providerId="LiveId" clId="{8A3E467E-595C-4839-A20E-8453BFD5F780}" dt="2023-09-20T10:01:51.576" v="135" actId="27636"/>
          <ac:spMkLst>
            <pc:docMk/>
            <pc:sldMk cId="3587376279" sldId="285"/>
            <ac:spMk id="6" creationId="{3B22B0FC-134D-F7B7-65C7-A93AC26CF0D2}"/>
          </ac:spMkLst>
        </pc:spChg>
        <pc:spChg chg="add mod">
          <ac:chgData name="Sinead Duffy" userId="9c49cb972183112a" providerId="LiveId" clId="{8A3E467E-595C-4839-A20E-8453BFD5F780}" dt="2023-09-20T10:01:51.578" v="136" actId="27636"/>
          <ac:spMkLst>
            <pc:docMk/>
            <pc:sldMk cId="3587376279" sldId="285"/>
            <ac:spMk id="8" creationId="{9196C66B-A165-B034-58D3-60B46CF437C3}"/>
          </ac:spMkLst>
        </pc:spChg>
        <pc:spChg chg="del">
          <ac:chgData name="Sinead Duffy" userId="9c49cb972183112a" providerId="LiveId" clId="{8A3E467E-595C-4839-A20E-8453BFD5F780}" dt="2023-09-20T10:00:58.411" v="118" actId="700"/>
          <ac:spMkLst>
            <pc:docMk/>
            <pc:sldMk cId="3587376279" sldId="285"/>
            <ac:spMk id="25" creationId="{4DE0D6BE-330A-422D-9BD9-1E18F73C6E1E}"/>
          </ac:spMkLst>
        </pc:spChg>
        <pc:graphicFrameChg chg="del mod ord">
          <ac:chgData name="Sinead Duffy" userId="9c49cb972183112a" providerId="LiveId" clId="{8A3E467E-595C-4839-A20E-8453BFD5F780}" dt="2023-09-20T10:01:24.553" v="125" actId="478"/>
          <ac:graphicFrameMkLst>
            <pc:docMk/>
            <pc:sldMk cId="3587376279" sldId="285"/>
            <ac:graphicFrameMk id="15" creationId="{DB795D70-DE99-4B47-B26B-2E9603E87D78}"/>
          </ac:graphicFrameMkLst>
        </pc:graphicFrameChg>
      </pc:sldChg>
      <pc:sldChg chg="addSp delSp modSp mod chgLayout">
        <pc:chgData name="Sinead Duffy" userId="9c49cb972183112a" providerId="LiveId" clId="{8A3E467E-595C-4839-A20E-8453BFD5F780}" dt="2023-09-20T10:47:00.577" v="1733" actId="14100"/>
        <pc:sldMkLst>
          <pc:docMk/>
          <pc:sldMk cId="51715830" sldId="286"/>
        </pc:sldMkLst>
        <pc:spChg chg="mod ord">
          <ac:chgData name="Sinead Duffy" userId="9c49cb972183112a" providerId="LiveId" clId="{8A3E467E-595C-4839-A20E-8453BFD5F780}" dt="2023-09-20T10:11:08.236" v="203" actId="14100"/>
          <ac:spMkLst>
            <pc:docMk/>
            <pc:sldMk cId="51715830" sldId="286"/>
            <ac:spMk id="2" creationId="{6E61A9E1-AECC-49E8-8865-1C160302B7FA}"/>
          </ac:spMkLst>
        </pc:spChg>
        <pc:spChg chg="add del mod">
          <ac:chgData name="Sinead Duffy" userId="9c49cb972183112a" providerId="LiveId" clId="{8A3E467E-595C-4839-A20E-8453BFD5F780}" dt="2023-09-20T10:02:24.692" v="147" actId="700"/>
          <ac:spMkLst>
            <pc:docMk/>
            <pc:sldMk cId="51715830" sldId="286"/>
            <ac:spMk id="4" creationId="{801D06CD-E291-6DC7-B8FF-F603D3160466}"/>
          </ac:spMkLst>
        </pc:spChg>
        <pc:spChg chg="del">
          <ac:chgData name="Sinead Duffy" userId="9c49cb972183112a" providerId="LiveId" clId="{8A3E467E-595C-4839-A20E-8453BFD5F780}" dt="2023-09-20T10:02:15.002" v="144" actId="478"/>
          <ac:spMkLst>
            <pc:docMk/>
            <pc:sldMk cId="51715830" sldId="286"/>
            <ac:spMk id="6" creationId="{3B22B0FC-134D-F7B7-65C7-A93AC26CF0D2}"/>
          </ac:spMkLst>
        </pc:spChg>
        <pc:spChg chg="del mod">
          <ac:chgData name="Sinead Duffy" userId="9c49cb972183112a" providerId="LiveId" clId="{8A3E467E-595C-4839-A20E-8453BFD5F780}" dt="2023-09-20T10:02:18.214" v="146" actId="478"/>
          <ac:spMkLst>
            <pc:docMk/>
            <pc:sldMk cId="51715830" sldId="286"/>
            <ac:spMk id="8" creationId="{9196C66B-A165-B034-58D3-60B46CF437C3}"/>
          </ac:spMkLst>
        </pc:spChg>
        <pc:spChg chg="add del mod ord">
          <ac:chgData name="Sinead Duffy" userId="9c49cb972183112a" providerId="LiveId" clId="{8A3E467E-595C-4839-A20E-8453BFD5F780}" dt="2023-09-20T10:02:24.692" v="147" actId="700"/>
          <ac:spMkLst>
            <pc:docMk/>
            <pc:sldMk cId="51715830" sldId="286"/>
            <ac:spMk id="9" creationId="{CFC44FF7-C831-51AE-65AD-193F8181C4BE}"/>
          </ac:spMkLst>
        </pc:spChg>
        <pc:spChg chg="add mod ord">
          <ac:chgData name="Sinead Duffy" userId="9c49cb972183112a" providerId="LiveId" clId="{8A3E467E-595C-4839-A20E-8453BFD5F780}" dt="2023-09-20T10:47:00.577" v="1733" actId="14100"/>
          <ac:spMkLst>
            <pc:docMk/>
            <pc:sldMk cId="51715830" sldId="286"/>
            <ac:spMk id="10" creationId="{4F669993-337A-E19B-42B7-49A2E61EE74D}"/>
          </ac:spMkLst>
        </pc:spChg>
        <pc:spChg chg="add del mod">
          <ac:chgData name="Sinead Duffy" userId="9c49cb972183112a" providerId="LiveId" clId="{8A3E467E-595C-4839-A20E-8453BFD5F780}" dt="2023-09-20T10:25:22.290" v="805" actId="478"/>
          <ac:spMkLst>
            <pc:docMk/>
            <pc:sldMk cId="51715830" sldId="286"/>
            <ac:spMk id="11" creationId="{9E201185-792B-9042-3FE1-76BF2C056207}"/>
          </ac:spMkLst>
        </pc:spChg>
        <pc:spChg chg="add mod">
          <ac:chgData name="Sinead Duffy" userId="9c49cb972183112a" providerId="LiveId" clId="{8A3E467E-595C-4839-A20E-8453BFD5F780}" dt="2023-09-20T10:46:56.816" v="1732" actId="14100"/>
          <ac:spMkLst>
            <pc:docMk/>
            <pc:sldMk cId="51715830" sldId="286"/>
            <ac:spMk id="12" creationId="{34788AAB-0CC7-ED79-510F-2EBF0AB5C25E}"/>
          </ac:spMkLst>
        </pc:spChg>
      </pc:sldChg>
      <pc:sldChg chg="addSp delSp add del setBg delDesignElem">
        <pc:chgData name="Sinead Duffy" userId="9c49cb972183112a" providerId="LiveId" clId="{8A3E467E-595C-4839-A20E-8453BFD5F780}" dt="2023-09-20T10:00:43.323" v="115"/>
        <pc:sldMkLst>
          <pc:docMk/>
          <pc:sldMk cId="362717933" sldId="286"/>
        </pc:sldMkLst>
        <pc:spChg chg="add del">
          <ac:chgData name="Sinead Duffy" userId="9c49cb972183112a" providerId="LiveId" clId="{8A3E467E-595C-4839-A20E-8453BFD5F780}" dt="2023-09-20T10:00:43.323" v="115"/>
          <ac:spMkLst>
            <pc:docMk/>
            <pc:sldMk cId="362717933" sldId="286"/>
            <ac:spMk id="25" creationId="{4DE0D6BE-330A-422D-9BD9-1E18F73C6E1E}"/>
          </ac:spMkLst>
        </pc:spChg>
      </pc:sldChg>
      <pc:sldChg chg="addSp delSp modSp add mod">
        <pc:chgData name="Sinead Duffy" userId="9c49cb972183112a" providerId="LiveId" clId="{8A3E467E-595C-4839-A20E-8453BFD5F780}" dt="2023-09-20T10:54:16.528" v="1871" actId="12100"/>
        <pc:sldMkLst>
          <pc:docMk/>
          <pc:sldMk cId="1636366426" sldId="287"/>
        </pc:sldMkLst>
        <pc:spChg chg="mod">
          <ac:chgData name="Sinead Duffy" userId="9c49cb972183112a" providerId="LiveId" clId="{8A3E467E-595C-4839-A20E-8453BFD5F780}" dt="2023-09-20T10:52:40.913" v="1853" actId="20577"/>
          <ac:spMkLst>
            <pc:docMk/>
            <pc:sldMk cId="1636366426" sldId="287"/>
            <ac:spMk id="2" creationId="{6E61A9E1-AECC-49E8-8865-1C160302B7FA}"/>
          </ac:spMkLst>
        </pc:spChg>
        <pc:spChg chg="add del mod">
          <ac:chgData name="Sinead Duffy" userId="9c49cb972183112a" providerId="LiveId" clId="{8A3E467E-595C-4839-A20E-8453BFD5F780}" dt="2023-09-20T10:52:52.150" v="1855" actId="478"/>
          <ac:spMkLst>
            <pc:docMk/>
            <pc:sldMk cId="1636366426" sldId="287"/>
            <ac:spMk id="6" creationId="{B40063BB-3D36-7659-BC9D-EBD591530FB0}"/>
          </ac:spMkLst>
        </pc:spChg>
        <pc:spChg chg="del">
          <ac:chgData name="Sinead Duffy" userId="9c49cb972183112a" providerId="LiveId" clId="{8A3E467E-595C-4839-A20E-8453BFD5F780}" dt="2023-09-20T10:51:17.106" v="1820" actId="1032"/>
          <ac:spMkLst>
            <pc:docMk/>
            <pc:sldMk cId="1636366426" sldId="287"/>
            <ac:spMk id="10" creationId="{4F669993-337A-E19B-42B7-49A2E61EE74D}"/>
          </ac:spMkLst>
        </pc:spChg>
        <pc:graphicFrameChg chg="add del mod modGraphic">
          <ac:chgData name="Sinead Duffy" userId="9c49cb972183112a" providerId="LiveId" clId="{8A3E467E-595C-4839-A20E-8453BFD5F780}" dt="2023-09-20T10:52:45.522" v="1854" actId="478"/>
          <ac:graphicFrameMkLst>
            <pc:docMk/>
            <pc:sldMk cId="1636366426" sldId="287"/>
            <ac:graphicFrameMk id="3" creationId="{10BC89BE-B466-ACE4-C45C-A45F6EC05BA2}"/>
          </ac:graphicFrameMkLst>
        </pc:graphicFrameChg>
        <pc:graphicFrameChg chg="add mod">
          <ac:chgData name="Sinead Duffy" userId="9c49cb972183112a" providerId="LiveId" clId="{8A3E467E-595C-4839-A20E-8453BFD5F780}" dt="2023-09-20T10:54:16.528" v="1871" actId="12100"/>
          <ac:graphicFrameMkLst>
            <pc:docMk/>
            <pc:sldMk cId="1636366426" sldId="287"/>
            <ac:graphicFrameMk id="7" creationId="{FE988D1C-4E7E-F7BC-B70B-9B74EA4A16CC}"/>
          </ac:graphicFrameMkLst>
        </pc:graphicFrameChg>
        <pc:graphicFrameChg chg="add mod">
          <ac:chgData name="Sinead Duffy" userId="9c49cb972183112a" providerId="LiveId" clId="{8A3E467E-595C-4839-A20E-8453BFD5F780}" dt="2023-09-20T10:53:58.728" v="1868" actId="12100"/>
          <ac:graphicFrameMkLst>
            <pc:docMk/>
            <pc:sldMk cId="1636366426" sldId="287"/>
            <ac:graphicFrameMk id="8" creationId="{27827B16-8D08-4684-1DCB-6E2B6D65E322}"/>
          </ac:graphicFrameMkLst>
        </pc:graphicFrameChg>
      </pc:sldChg>
      <pc:sldChg chg="addSp delSp add del setBg delDesignElem">
        <pc:chgData name="Sinead Duffy" userId="9c49cb972183112a" providerId="LiveId" clId="{8A3E467E-595C-4839-A20E-8453BFD5F780}" dt="2023-09-20T10:00:42.552" v="114"/>
        <pc:sldMkLst>
          <pc:docMk/>
          <pc:sldMk cId="3650873806" sldId="287"/>
        </pc:sldMkLst>
        <pc:spChg chg="add del">
          <ac:chgData name="Sinead Duffy" userId="9c49cb972183112a" providerId="LiveId" clId="{8A3E467E-595C-4839-A20E-8453BFD5F780}" dt="2023-09-20T10:00:42.552" v="114"/>
          <ac:spMkLst>
            <pc:docMk/>
            <pc:sldMk cId="3650873806" sldId="287"/>
            <ac:spMk id="25" creationId="{4DE0D6BE-330A-422D-9BD9-1E18F73C6E1E}"/>
          </ac:spMkLst>
        </pc:spChg>
      </pc:sldChg>
      <pc:sldChg chg="add del setBg">
        <pc:chgData name="Sinead Duffy" userId="9c49cb972183112a" providerId="LiveId" clId="{8A3E467E-595C-4839-A20E-8453BFD5F780}" dt="2023-09-20T10:02:36.874" v="149"/>
        <pc:sldMkLst>
          <pc:docMk/>
          <pc:sldMk cId="4291666045" sldId="287"/>
        </pc:sldMkLst>
      </pc:sldChg>
      <pc:sldChg chg="modSp mod">
        <pc:chgData name="Sinead Duffy" userId="9c49cb972183112a" providerId="LiveId" clId="{8A3E467E-595C-4839-A20E-8453BFD5F780}" dt="2023-09-20T11:10:05.583" v="1996" actId="14100"/>
        <pc:sldMkLst>
          <pc:docMk/>
          <pc:sldMk cId="964522465" sldId="288"/>
        </pc:sldMkLst>
        <pc:spChg chg="mod">
          <ac:chgData name="Sinead Duffy" userId="9c49cb972183112a" providerId="LiveId" clId="{8A3E467E-595C-4839-A20E-8453BFD5F780}" dt="2023-09-20T11:08:33.935" v="1980" actId="14100"/>
          <ac:spMkLst>
            <pc:docMk/>
            <pc:sldMk cId="964522465" sldId="288"/>
            <ac:spMk id="2" creationId="{6E61A9E1-AECC-49E8-8865-1C160302B7FA}"/>
          </ac:spMkLst>
        </pc:spChg>
        <pc:spChg chg="mod">
          <ac:chgData name="Sinead Duffy" userId="9c49cb972183112a" providerId="LiveId" clId="{8A3E467E-595C-4839-A20E-8453BFD5F780}" dt="2023-09-20T11:10:05.583" v="1996" actId="14100"/>
          <ac:spMkLst>
            <pc:docMk/>
            <pc:sldMk cId="964522465" sldId="288"/>
            <ac:spMk id="10" creationId="{4F669993-337A-E19B-42B7-49A2E61EE74D}"/>
          </ac:spMkLst>
        </pc:spChg>
      </pc:sldChg>
      <pc:sldChg chg="add del">
        <pc:chgData name="Sinead Duffy" userId="9c49cb972183112a" providerId="LiveId" clId="{8A3E467E-595C-4839-A20E-8453BFD5F780}" dt="2023-09-20T10:07:01.362" v="175" actId="47"/>
        <pc:sldMkLst>
          <pc:docMk/>
          <pc:sldMk cId="3079975487" sldId="289"/>
        </pc:sldMkLst>
      </pc:sldChg>
      <pc:sldChg chg="add del">
        <pc:chgData name="Sinead Duffy" userId="9c49cb972183112a" providerId="LiveId" clId="{8A3E467E-595C-4839-A20E-8453BFD5F780}" dt="2023-09-20T10:07:01.870" v="176" actId="47"/>
        <pc:sldMkLst>
          <pc:docMk/>
          <pc:sldMk cId="1372948909" sldId="290"/>
        </pc:sldMkLst>
      </pc:sldChg>
      <pc:sldChg chg="del">
        <pc:chgData name="Sinead Duffy" userId="9c49cb972183112a" providerId="LiveId" clId="{8A3E467E-595C-4839-A20E-8453BFD5F780}" dt="2023-09-20T10:07:00.999" v="174" actId="47"/>
        <pc:sldMkLst>
          <pc:docMk/>
          <pc:sldMk cId="3380239072" sldId="291"/>
        </pc:sldMkLst>
      </pc:sldChg>
      <pc:sldChg chg="modSp mod">
        <pc:chgData name="Sinead Duffy" userId="9c49cb972183112a" providerId="LiveId" clId="{8A3E467E-595C-4839-A20E-8453BFD5F780}" dt="2023-09-20T11:09:34.151" v="1994" actId="14100"/>
        <pc:sldMkLst>
          <pc:docMk/>
          <pc:sldMk cId="4245737122" sldId="292"/>
        </pc:sldMkLst>
        <pc:spChg chg="mod">
          <ac:chgData name="Sinead Duffy" userId="9c49cb972183112a" providerId="LiveId" clId="{8A3E467E-595C-4839-A20E-8453BFD5F780}" dt="2023-09-20T11:09:27.095" v="1992" actId="14100"/>
          <ac:spMkLst>
            <pc:docMk/>
            <pc:sldMk cId="4245737122" sldId="292"/>
            <ac:spMk id="2" creationId="{6E61A9E1-AECC-49E8-8865-1C160302B7FA}"/>
          </ac:spMkLst>
        </pc:spChg>
        <pc:spChg chg="mod">
          <ac:chgData name="Sinead Duffy" userId="9c49cb972183112a" providerId="LiveId" clId="{8A3E467E-595C-4839-A20E-8453BFD5F780}" dt="2023-09-20T11:09:34.151" v="1994" actId="14100"/>
          <ac:spMkLst>
            <pc:docMk/>
            <pc:sldMk cId="4245737122" sldId="292"/>
            <ac:spMk id="10" creationId="{4F669993-337A-E19B-42B7-49A2E61EE74D}"/>
          </ac:spMkLst>
        </pc:spChg>
      </pc:sldChg>
      <pc:sldChg chg="modSp mod">
        <pc:chgData name="Sinead Duffy" userId="9c49cb972183112a" providerId="LiveId" clId="{8A3E467E-595C-4839-A20E-8453BFD5F780}" dt="2023-09-20T11:09:58.175" v="1995" actId="14100"/>
        <pc:sldMkLst>
          <pc:docMk/>
          <pc:sldMk cId="1034491346" sldId="293"/>
        </pc:sldMkLst>
        <pc:spChg chg="mod">
          <ac:chgData name="Sinead Duffy" userId="9c49cb972183112a" providerId="LiveId" clId="{8A3E467E-595C-4839-A20E-8453BFD5F780}" dt="2023-09-20T11:09:00.216" v="1986" actId="14100"/>
          <ac:spMkLst>
            <pc:docMk/>
            <pc:sldMk cId="1034491346" sldId="293"/>
            <ac:spMk id="2" creationId="{6E61A9E1-AECC-49E8-8865-1C160302B7FA}"/>
          </ac:spMkLst>
        </pc:spChg>
        <pc:spChg chg="mod">
          <ac:chgData name="Sinead Duffy" userId="9c49cb972183112a" providerId="LiveId" clId="{8A3E467E-595C-4839-A20E-8453BFD5F780}" dt="2023-09-20T11:09:58.175" v="1995" actId="14100"/>
          <ac:spMkLst>
            <pc:docMk/>
            <pc:sldMk cId="1034491346" sldId="293"/>
            <ac:spMk id="10" creationId="{4F669993-337A-E19B-42B7-49A2E61EE74D}"/>
          </ac:spMkLst>
        </pc:spChg>
      </pc:sldChg>
      <pc:sldChg chg="addSp delSp modSp mod ord">
        <pc:chgData name="Sinead Duffy" userId="9c49cb972183112a" providerId="LiveId" clId="{8A3E467E-595C-4839-A20E-8453BFD5F780}" dt="2023-09-20T11:06:37.287" v="1965" actId="14734"/>
        <pc:sldMkLst>
          <pc:docMk/>
          <pc:sldMk cId="548336937" sldId="294"/>
        </pc:sldMkLst>
        <pc:spChg chg="mod">
          <ac:chgData name="Sinead Duffy" userId="9c49cb972183112a" providerId="LiveId" clId="{8A3E467E-595C-4839-A20E-8453BFD5F780}" dt="2023-09-20T10:57:06.417" v="1907" actId="20577"/>
          <ac:spMkLst>
            <pc:docMk/>
            <pc:sldMk cId="548336937" sldId="294"/>
            <ac:spMk id="2" creationId="{6E61A9E1-AECC-49E8-8865-1C160302B7FA}"/>
          </ac:spMkLst>
        </pc:spChg>
        <pc:spChg chg="del mod">
          <ac:chgData name="Sinead Duffy" userId="9c49cb972183112a" providerId="LiveId" clId="{8A3E467E-595C-4839-A20E-8453BFD5F780}" dt="2023-09-20T10:56:47.963" v="1888" actId="478"/>
          <ac:spMkLst>
            <pc:docMk/>
            <pc:sldMk cId="548336937" sldId="294"/>
            <ac:spMk id="10" creationId="{4F669993-337A-E19B-42B7-49A2E61EE74D}"/>
          </ac:spMkLst>
        </pc:spChg>
        <pc:graphicFrameChg chg="add mod modGraphic">
          <ac:chgData name="Sinead Duffy" userId="9c49cb972183112a" providerId="LiveId" clId="{8A3E467E-595C-4839-A20E-8453BFD5F780}" dt="2023-09-20T11:06:37.287" v="1965" actId="14734"/>
          <ac:graphicFrameMkLst>
            <pc:docMk/>
            <pc:sldMk cId="548336937" sldId="294"/>
            <ac:graphicFrameMk id="4" creationId="{55085597-1C49-686C-1BD1-F878C7BAEE99}"/>
          </ac:graphicFrameMkLst>
        </pc:graphicFrameChg>
        <pc:picChg chg="add del mod">
          <ac:chgData name="Sinead Duffy" userId="9c49cb972183112a" providerId="LiveId" clId="{8A3E467E-595C-4839-A20E-8453BFD5F780}" dt="2023-09-20T11:01:41.486" v="1937" actId="478"/>
          <ac:picMkLst>
            <pc:docMk/>
            <pc:sldMk cId="548336937" sldId="294"/>
            <ac:picMk id="3" creationId="{5D2E8D28-3081-E0FE-D1C5-F638A24C5259}"/>
          </ac:picMkLst>
        </pc:picChg>
        <pc:picChg chg="mod">
          <ac:chgData name="Sinead Duffy" userId="9c49cb972183112a" providerId="LiveId" clId="{8A3E467E-595C-4839-A20E-8453BFD5F780}" dt="2023-09-20T10:56:59.749" v="1891" actId="1076"/>
          <ac:picMkLst>
            <pc:docMk/>
            <pc:sldMk cId="548336937" sldId="294"/>
            <ac:picMk id="5" creationId="{4BE4B96E-5EA8-4897-BE2C-FDAE5768F9C4}"/>
          </ac:picMkLst>
        </pc:picChg>
      </pc:sldChg>
      <pc:sldChg chg="addSp delSp modSp mod">
        <pc:chgData name="Sinead Duffy" userId="9c49cb972183112a" providerId="LiveId" clId="{8A3E467E-595C-4839-A20E-8453BFD5F780}" dt="2023-09-20T10:33:53.849" v="1310" actId="14100"/>
        <pc:sldMkLst>
          <pc:docMk/>
          <pc:sldMk cId="328429768" sldId="295"/>
        </pc:sldMkLst>
        <pc:spChg chg="mod">
          <ac:chgData name="Sinead Duffy" userId="9c49cb972183112a" providerId="LiveId" clId="{8A3E467E-595C-4839-A20E-8453BFD5F780}" dt="2023-09-20T10:30:57.478" v="1067" actId="313"/>
          <ac:spMkLst>
            <pc:docMk/>
            <pc:sldMk cId="328429768" sldId="295"/>
            <ac:spMk id="2" creationId="{6E61A9E1-AECC-49E8-8865-1C160302B7FA}"/>
          </ac:spMkLst>
        </pc:spChg>
        <pc:spChg chg="add del mod">
          <ac:chgData name="Sinead Duffy" userId="9c49cb972183112a" providerId="LiveId" clId="{8A3E467E-595C-4839-A20E-8453BFD5F780}" dt="2023-09-20T10:17:42.406" v="661" actId="478"/>
          <ac:spMkLst>
            <pc:docMk/>
            <pc:sldMk cId="328429768" sldId="295"/>
            <ac:spMk id="4" creationId="{C49FF147-A04F-BA25-0E02-F6A90A854EC8}"/>
          </ac:spMkLst>
        </pc:spChg>
        <pc:spChg chg="mod">
          <ac:chgData name="Sinead Duffy" userId="9c49cb972183112a" providerId="LiveId" clId="{8A3E467E-595C-4839-A20E-8453BFD5F780}" dt="2023-09-20T10:31:13.854" v="1085" actId="403"/>
          <ac:spMkLst>
            <pc:docMk/>
            <pc:sldMk cId="328429768" sldId="295"/>
            <ac:spMk id="8" creationId="{841DB859-1A5F-04E7-9387-ED99AD0F1886}"/>
          </ac:spMkLst>
        </pc:spChg>
        <pc:spChg chg="mod">
          <ac:chgData name="Sinead Duffy" userId="9c49cb972183112a" providerId="LiveId" clId="{8A3E467E-595C-4839-A20E-8453BFD5F780}" dt="2023-09-20T10:31:13.854" v="1085" actId="403"/>
          <ac:spMkLst>
            <pc:docMk/>
            <pc:sldMk cId="328429768" sldId="295"/>
            <ac:spMk id="9" creationId="{15EA4B65-7EA3-C7A3-95F9-CAA9387CE45B}"/>
          </ac:spMkLst>
        </pc:spChg>
        <pc:spChg chg="del">
          <ac:chgData name="Sinead Duffy" userId="9c49cb972183112a" providerId="LiveId" clId="{8A3E467E-595C-4839-A20E-8453BFD5F780}" dt="2023-09-20T10:17:39.071" v="660" actId="478"/>
          <ac:spMkLst>
            <pc:docMk/>
            <pc:sldMk cId="328429768" sldId="295"/>
            <ac:spMk id="10" creationId="{4F669993-337A-E19B-42B7-49A2E61EE74D}"/>
          </ac:spMkLst>
        </pc:spChg>
        <pc:spChg chg="del">
          <ac:chgData name="Sinead Duffy" userId="9c49cb972183112a" providerId="LiveId" clId="{8A3E467E-595C-4839-A20E-8453BFD5F780}" dt="2023-09-20T10:18:07.884" v="662" actId="12084"/>
          <ac:spMkLst>
            <pc:docMk/>
            <pc:sldMk cId="328429768" sldId="295"/>
            <ac:spMk id="11" creationId="{9E201185-792B-9042-3FE1-76BF2C056207}"/>
          </ac:spMkLst>
        </pc:spChg>
        <pc:spChg chg="mod">
          <ac:chgData name="Sinead Duffy" userId="9c49cb972183112a" providerId="LiveId" clId="{8A3E467E-595C-4839-A20E-8453BFD5F780}" dt="2023-09-20T10:31:13.854" v="1085" actId="403"/>
          <ac:spMkLst>
            <pc:docMk/>
            <pc:sldMk cId="328429768" sldId="295"/>
            <ac:spMk id="12" creationId="{89E11F3A-B352-7BCA-B8D7-39609622DB1A}"/>
          </ac:spMkLst>
        </pc:spChg>
        <pc:spChg chg="mod">
          <ac:chgData name="Sinead Duffy" userId="9c49cb972183112a" providerId="LiveId" clId="{8A3E467E-595C-4839-A20E-8453BFD5F780}" dt="2023-09-20T10:31:13.854" v="1085" actId="403"/>
          <ac:spMkLst>
            <pc:docMk/>
            <pc:sldMk cId="328429768" sldId="295"/>
            <ac:spMk id="13" creationId="{CE02EE6E-FD51-8F86-08F7-6E321963ADCA}"/>
          </ac:spMkLst>
        </pc:spChg>
        <pc:spChg chg="mod">
          <ac:chgData name="Sinead Duffy" userId="9c49cb972183112a" providerId="LiveId" clId="{8A3E467E-595C-4839-A20E-8453BFD5F780}" dt="2023-09-20T10:31:13.854" v="1085" actId="403"/>
          <ac:spMkLst>
            <pc:docMk/>
            <pc:sldMk cId="328429768" sldId="295"/>
            <ac:spMk id="14" creationId="{7DF5624F-9E84-3389-74DA-32E6F56D2EFE}"/>
          </ac:spMkLst>
        </pc:spChg>
        <pc:spChg chg="mod">
          <ac:chgData name="Sinead Duffy" userId="9c49cb972183112a" providerId="LiveId" clId="{8A3E467E-595C-4839-A20E-8453BFD5F780}" dt="2023-09-20T10:31:13.854" v="1085" actId="403"/>
          <ac:spMkLst>
            <pc:docMk/>
            <pc:sldMk cId="328429768" sldId="295"/>
            <ac:spMk id="15" creationId="{CB0A699E-FCDA-2DEA-8EE7-D3AA366DF0D3}"/>
          </ac:spMkLst>
        </pc:spChg>
        <pc:spChg chg="mod">
          <ac:chgData name="Sinead Duffy" userId="9c49cb972183112a" providerId="LiveId" clId="{8A3E467E-595C-4839-A20E-8453BFD5F780}" dt="2023-09-20T10:31:13.854" v="1085" actId="403"/>
          <ac:spMkLst>
            <pc:docMk/>
            <pc:sldMk cId="328429768" sldId="295"/>
            <ac:spMk id="16" creationId="{94335D2F-BCC4-2E2B-8FDB-A527B9DE97D7}"/>
          </ac:spMkLst>
        </pc:spChg>
        <pc:spChg chg="mod">
          <ac:chgData name="Sinead Duffy" userId="9c49cb972183112a" providerId="LiveId" clId="{8A3E467E-595C-4839-A20E-8453BFD5F780}" dt="2023-09-20T10:33:53.849" v="1310" actId="14100"/>
          <ac:spMkLst>
            <pc:docMk/>
            <pc:sldMk cId="328429768" sldId="295"/>
            <ac:spMk id="17" creationId="{B2BB38A7-C778-04B4-EA72-552DCB6D63C1}"/>
          </ac:spMkLst>
        </pc:spChg>
        <pc:spChg chg="mod">
          <ac:chgData name="Sinead Duffy" userId="9c49cb972183112a" providerId="LiveId" clId="{8A3E467E-595C-4839-A20E-8453BFD5F780}" dt="2023-09-20T10:32:45.978" v="1292" actId="1076"/>
          <ac:spMkLst>
            <pc:docMk/>
            <pc:sldMk cId="328429768" sldId="295"/>
            <ac:spMk id="18" creationId="{22936062-4C32-AB26-1A7E-8C6D9324F094}"/>
          </ac:spMkLst>
        </pc:spChg>
        <pc:spChg chg="mod">
          <ac:chgData name="Sinead Duffy" userId="9c49cb972183112a" providerId="LiveId" clId="{8A3E467E-595C-4839-A20E-8453BFD5F780}" dt="2023-09-20T10:33:13.214" v="1303" actId="1037"/>
          <ac:spMkLst>
            <pc:docMk/>
            <pc:sldMk cId="328429768" sldId="295"/>
            <ac:spMk id="19" creationId="{62CC6766-FF30-DA13-56C2-5E2DCED13744}"/>
          </ac:spMkLst>
        </pc:spChg>
        <pc:spChg chg="mod">
          <ac:chgData name="Sinead Duffy" userId="9c49cb972183112a" providerId="LiveId" clId="{8A3E467E-595C-4839-A20E-8453BFD5F780}" dt="2023-09-20T10:33:49.563" v="1309" actId="14100"/>
          <ac:spMkLst>
            <pc:docMk/>
            <pc:sldMk cId="328429768" sldId="295"/>
            <ac:spMk id="20" creationId="{8F0D343E-E37B-6D3F-8E6C-49B60F32CD5F}"/>
          </ac:spMkLst>
        </pc:spChg>
        <pc:spChg chg="mod">
          <ac:chgData name="Sinead Duffy" userId="9c49cb972183112a" providerId="LiveId" clId="{8A3E467E-595C-4839-A20E-8453BFD5F780}" dt="2023-09-20T10:32:22.309" v="1289" actId="1035"/>
          <ac:spMkLst>
            <pc:docMk/>
            <pc:sldMk cId="328429768" sldId="295"/>
            <ac:spMk id="21" creationId="{531F9952-FB11-55E9-EF9B-C2476B2E059E}"/>
          </ac:spMkLst>
        </pc:spChg>
        <pc:spChg chg="mod">
          <ac:chgData name="Sinead Duffy" userId="9c49cb972183112a" providerId="LiveId" clId="{8A3E467E-595C-4839-A20E-8453BFD5F780}" dt="2023-09-20T10:33:18.661" v="1305" actId="1038"/>
          <ac:spMkLst>
            <pc:docMk/>
            <pc:sldMk cId="328429768" sldId="295"/>
            <ac:spMk id="22" creationId="{6A1D56B9-8CDE-5CBD-2573-EAE5446A3D24}"/>
          </ac:spMkLst>
        </pc:spChg>
        <pc:spChg chg="mod">
          <ac:chgData name="Sinead Duffy" userId="9c49cb972183112a" providerId="LiveId" clId="{8A3E467E-595C-4839-A20E-8453BFD5F780}" dt="2023-09-20T10:33:46.091" v="1308" actId="14100"/>
          <ac:spMkLst>
            <pc:docMk/>
            <pc:sldMk cId="328429768" sldId="295"/>
            <ac:spMk id="23" creationId="{0CFCF19C-1AAA-2D0C-0339-CC69DBA4772B}"/>
          </ac:spMkLst>
        </pc:spChg>
        <pc:spChg chg="mod">
          <ac:chgData name="Sinead Duffy" userId="9c49cb972183112a" providerId="LiveId" clId="{8A3E467E-595C-4839-A20E-8453BFD5F780}" dt="2023-09-20T10:32:06.258" v="1234" actId="14100"/>
          <ac:spMkLst>
            <pc:docMk/>
            <pc:sldMk cId="328429768" sldId="295"/>
            <ac:spMk id="24" creationId="{D5E8407C-5523-D85E-5EB3-4E8491656468}"/>
          </ac:spMkLst>
        </pc:spChg>
        <pc:spChg chg="del mod">
          <ac:chgData name="Sinead Duffy" userId="9c49cb972183112a" providerId="LiveId" clId="{8A3E467E-595C-4839-A20E-8453BFD5F780}" dt="2023-09-20T10:31:58.117" v="1233" actId="478"/>
          <ac:spMkLst>
            <pc:docMk/>
            <pc:sldMk cId="328429768" sldId="295"/>
            <ac:spMk id="25" creationId="{49884427-54D8-DC16-05F1-E3DE9A96CCCA}"/>
          </ac:spMkLst>
        </pc:spChg>
        <pc:grpChg chg="mod">
          <ac:chgData name="Sinead Duffy" userId="9c49cb972183112a" providerId="LiveId" clId="{8A3E467E-595C-4839-A20E-8453BFD5F780}" dt="2023-09-20T10:24:49.694" v="793" actId="1038"/>
          <ac:grpSpMkLst>
            <pc:docMk/>
            <pc:sldMk cId="328429768" sldId="295"/>
            <ac:grpSpMk id="7" creationId="{315DDEC2-99FA-546D-F3B5-C095BA2282DC}"/>
          </ac:grpSpMkLst>
        </pc:grpChg>
        <pc:graphicFrameChg chg="add del mod">
          <ac:chgData name="Sinead Duffy" userId="9c49cb972183112a" providerId="LiveId" clId="{8A3E467E-595C-4839-A20E-8453BFD5F780}" dt="2023-09-20T10:19:12.691" v="668" actId="18245"/>
          <ac:graphicFrameMkLst>
            <pc:docMk/>
            <pc:sldMk cId="328429768" sldId="295"/>
            <ac:graphicFrameMk id="6" creationId="{301FF0F6-AB9F-2CA8-B802-C941CDB7C724}"/>
          </ac:graphicFrameMkLst>
        </pc:graphicFrameChg>
        <pc:picChg chg="mod">
          <ac:chgData name="Sinead Duffy" userId="9c49cb972183112a" providerId="LiveId" clId="{8A3E467E-595C-4839-A20E-8453BFD5F780}" dt="2023-09-20T10:22:07.190" v="704" actId="1076"/>
          <ac:picMkLst>
            <pc:docMk/>
            <pc:sldMk cId="328429768" sldId="295"/>
            <ac:picMk id="5" creationId="{4BE4B96E-5EA8-4897-BE2C-FDAE5768F9C4}"/>
          </ac:picMkLst>
        </pc:picChg>
      </pc:sldChg>
      <pc:sldChg chg="modSp add mod">
        <pc:chgData name="Sinead Duffy" userId="9c49cb972183112a" providerId="LiveId" clId="{8A3E467E-595C-4839-A20E-8453BFD5F780}" dt="2023-09-20T10:54:59.857" v="1876" actId="14100"/>
        <pc:sldMkLst>
          <pc:docMk/>
          <pc:sldMk cId="894549493" sldId="296"/>
        </pc:sldMkLst>
        <pc:graphicFrameChg chg="mod modGraphic">
          <ac:chgData name="Sinead Duffy" userId="9c49cb972183112a" providerId="LiveId" clId="{8A3E467E-595C-4839-A20E-8453BFD5F780}" dt="2023-09-20T10:54:59.857" v="1876" actId="14100"/>
          <ac:graphicFrameMkLst>
            <pc:docMk/>
            <pc:sldMk cId="894549493" sldId="296"/>
            <ac:graphicFrameMk id="3" creationId="{10BC89BE-B466-ACE4-C45C-A45F6EC05BA2}"/>
          </ac:graphicFrameMkLst>
        </pc:graphicFrameChg>
      </pc:sldChg>
      <pc:sldChg chg="add del setBg">
        <pc:chgData name="Sinead Duffy" userId="9c49cb972183112a" providerId="LiveId" clId="{8A3E467E-595C-4839-A20E-8453BFD5F780}" dt="2023-09-20T10:52:14.556" v="1842"/>
        <pc:sldMkLst>
          <pc:docMk/>
          <pc:sldMk cId="3722276969" sldId="296"/>
        </pc:sldMkLst>
      </pc:sldChg>
      <pc:sldChg chg="addSp delSp modSp add mod">
        <pc:chgData name="Sinead Duffy" userId="9c49cb972183112a" providerId="LiveId" clId="{8A3E467E-595C-4839-A20E-8453BFD5F780}" dt="2023-09-20T11:07:42.680" v="1976" actId="14734"/>
        <pc:sldMkLst>
          <pc:docMk/>
          <pc:sldMk cId="3974455081" sldId="297"/>
        </pc:sldMkLst>
        <pc:graphicFrameChg chg="add del mod">
          <ac:chgData name="Sinead Duffy" userId="9c49cb972183112a" providerId="LiveId" clId="{8A3E467E-595C-4839-A20E-8453BFD5F780}" dt="2023-09-20T10:58:07.776" v="1916"/>
          <ac:graphicFrameMkLst>
            <pc:docMk/>
            <pc:sldMk cId="3974455081" sldId="297"/>
            <ac:graphicFrameMk id="6" creationId="{7EF59551-0741-BC67-BDFC-37228E6F8ED5}"/>
          </ac:graphicFrameMkLst>
        </pc:graphicFrameChg>
        <pc:graphicFrameChg chg="add mod modGraphic">
          <ac:chgData name="Sinead Duffy" userId="9c49cb972183112a" providerId="LiveId" clId="{8A3E467E-595C-4839-A20E-8453BFD5F780}" dt="2023-09-20T11:07:42.680" v="1976" actId="14734"/>
          <ac:graphicFrameMkLst>
            <pc:docMk/>
            <pc:sldMk cId="3974455081" sldId="297"/>
            <ac:graphicFrameMk id="10" creationId="{E0C1D2DB-D317-F808-1C35-A388F2C63C33}"/>
          </ac:graphicFrameMkLst>
        </pc:graphicFrameChg>
        <pc:picChg chg="del">
          <ac:chgData name="Sinead Duffy" userId="9c49cb972183112a" providerId="LiveId" clId="{8A3E467E-595C-4839-A20E-8453BFD5F780}" dt="2023-09-20T10:57:13.562" v="1908" actId="478"/>
          <ac:picMkLst>
            <pc:docMk/>
            <pc:sldMk cId="3974455081" sldId="297"/>
            <ac:picMk id="3" creationId="{5D2E8D28-3081-E0FE-D1C5-F638A24C5259}"/>
          </ac:picMkLst>
        </pc:picChg>
        <pc:picChg chg="add del mod">
          <ac:chgData name="Sinead Duffy" userId="9c49cb972183112a" providerId="LiveId" clId="{8A3E467E-595C-4839-A20E-8453BFD5F780}" dt="2023-09-20T10:58:05.377" v="1914" actId="478"/>
          <ac:picMkLst>
            <pc:docMk/>
            <pc:sldMk cId="3974455081" sldId="297"/>
            <ac:picMk id="4" creationId="{A35D57A8-3C6E-4F7C-F8EA-51BCD504CF14}"/>
          </ac:picMkLst>
        </pc:picChg>
        <pc:picChg chg="add del">
          <ac:chgData name="Sinead Duffy" userId="9c49cb972183112a" providerId="LiveId" clId="{8A3E467E-595C-4839-A20E-8453BFD5F780}" dt="2023-09-20T10:58:02.514" v="1913" actId="478"/>
          <ac:picMkLst>
            <pc:docMk/>
            <pc:sldMk cId="3974455081" sldId="297"/>
            <ac:picMk id="5" creationId="{4BE4B96E-5EA8-4897-BE2C-FDAE5768F9C4}"/>
          </ac:picMkLst>
        </pc:picChg>
        <pc:picChg chg="add del">
          <ac:chgData name="Sinead Duffy" userId="9c49cb972183112a" providerId="LiveId" clId="{8A3E467E-595C-4839-A20E-8453BFD5F780}" dt="2023-09-20T10:58:15.732" v="1918" actId="478"/>
          <ac:picMkLst>
            <pc:docMk/>
            <pc:sldMk cId="3974455081" sldId="297"/>
            <ac:picMk id="7" creationId="{DA51FCA8-7937-9311-DAF5-887B2477FEB9}"/>
          </ac:picMkLst>
        </pc:picChg>
        <pc:picChg chg="add del mod">
          <ac:chgData name="Sinead Duffy" userId="9c49cb972183112a" providerId="LiveId" clId="{8A3E467E-595C-4839-A20E-8453BFD5F780}" dt="2023-09-20T10:59:32.304" v="1920" actId="478"/>
          <ac:picMkLst>
            <pc:docMk/>
            <pc:sldMk cId="3974455081" sldId="297"/>
            <ac:picMk id="8" creationId="{699E4DDE-86F3-2C80-CD51-567518AB09A6}"/>
          </ac:picMkLst>
        </pc:picChg>
        <pc:picChg chg="add del mod">
          <ac:chgData name="Sinead Duffy" userId="9c49cb972183112a" providerId="LiveId" clId="{8A3E467E-595C-4839-A20E-8453BFD5F780}" dt="2023-09-20T10:59:44.033" v="1924" actId="478"/>
          <ac:picMkLst>
            <pc:docMk/>
            <pc:sldMk cId="3974455081" sldId="297"/>
            <ac:picMk id="9" creationId="{41B00DCB-D237-CAD8-47E2-219AFC76CA51}"/>
          </ac:picMkLst>
        </pc:picChg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>
      <a:schemeClr val="accent2"/>
      <a:schemeClr val="accent3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57EAFB-F0B2-4AAF-81EB-F83CE334E5E7}" type="doc">
      <dgm:prSet loTypeId="urn:microsoft.com/office/officeart/2005/8/layout/default" loCatId="list" qsTypeId="urn:microsoft.com/office/officeart/2005/8/quickstyle/simple5" qsCatId="simple" csTypeId="urn:microsoft.com/office/officeart/2005/8/colors/accent3_3" csCatId="accent3" phldr="1"/>
      <dgm:spPr/>
      <dgm:t>
        <a:bodyPr/>
        <a:lstStyle/>
        <a:p>
          <a:endParaRPr lang="en-IE"/>
        </a:p>
      </dgm:t>
    </dgm:pt>
    <dgm:pt modelId="{D247A61E-92A4-45A6-A37B-874DC07B89BD}">
      <dgm:prSet phldrT="[Text]"/>
      <dgm:spPr/>
      <dgm:t>
        <a:bodyPr/>
        <a:lstStyle/>
        <a:p>
          <a:r>
            <a:rPr lang="en-IE" dirty="0"/>
            <a:t>Basic Libraries for data analysis</a:t>
          </a:r>
        </a:p>
      </dgm:t>
    </dgm:pt>
    <dgm:pt modelId="{E0C7470F-C379-4872-802F-A9F82C3D2A03}" type="parTrans" cxnId="{6808CC74-2574-4FDE-A89E-945E52EB5101}">
      <dgm:prSet/>
      <dgm:spPr/>
      <dgm:t>
        <a:bodyPr/>
        <a:lstStyle/>
        <a:p>
          <a:endParaRPr lang="en-IE"/>
        </a:p>
      </dgm:t>
    </dgm:pt>
    <dgm:pt modelId="{C1D59BF5-8A44-43B5-8AFE-68318CCFBDB0}" type="sibTrans" cxnId="{6808CC74-2574-4FDE-A89E-945E52EB5101}">
      <dgm:prSet/>
      <dgm:spPr/>
      <dgm:t>
        <a:bodyPr/>
        <a:lstStyle/>
        <a:p>
          <a:endParaRPr lang="en-IE"/>
        </a:p>
      </dgm:t>
    </dgm:pt>
    <dgm:pt modelId="{DD14B14D-58CE-47CD-9C4D-7155454F7DCB}">
      <dgm:prSet phldrT="[Text]"/>
      <dgm:spPr/>
      <dgm:t>
        <a:bodyPr/>
        <a:lstStyle/>
        <a:p>
          <a:r>
            <a:rPr lang="en-IE"/>
            <a:t>Pandas</a:t>
          </a:r>
        </a:p>
      </dgm:t>
    </dgm:pt>
    <dgm:pt modelId="{A397B728-1A81-47ED-9448-BB7CDA12A284}" type="parTrans" cxnId="{4DC8EE29-E27D-4ECD-97C9-18B445326DB0}">
      <dgm:prSet/>
      <dgm:spPr/>
      <dgm:t>
        <a:bodyPr/>
        <a:lstStyle/>
        <a:p>
          <a:endParaRPr lang="en-IE"/>
        </a:p>
      </dgm:t>
    </dgm:pt>
    <dgm:pt modelId="{C6FE12C7-08C8-4FE2-9D43-9962719ED9BE}" type="sibTrans" cxnId="{4DC8EE29-E27D-4ECD-97C9-18B445326DB0}">
      <dgm:prSet/>
      <dgm:spPr/>
      <dgm:t>
        <a:bodyPr/>
        <a:lstStyle/>
        <a:p>
          <a:endParaRPr lang="en-IE"/>
        </a:p>
      </dgm:t>
    </dgm:pt>
    <dgm:pt modelId="{5288D96C-5AB8-4EAE-B864-958DB9191540}">
      <dgm:prSet phldrT="[Text]"/>
      <dgm:spPr/>
      <dgm:t>
        <a:bodyPr/>
        <a:lstStyle/>
        <a:p>
          <a:r>
            <a:rPr lang="en-IE"/>
            <a:t>NumPy</a:t>
          </a:r>
        </a:p>
      </dgm:t>
    </dgm:pt>
    <dgm:pt modelId="{52E953FA-4DA4-4288-B29B-426C802A109D}" type="parTrans" cxnId="{D8CC8803-4150-49A7-8333-C14D45C83669}">
      <dgm:prSet/>
      <dgm:spPr/>
      <dgm:t>
        <a:bodyPr/>
        <a:lstStyle/>
        <a:p>
          <a:endParaRPr lang="en-IE"/>
        </a:p>
      </dgm:t>
    </dgm:pt>
    <dgm:pt modelId="{8801F0CF-1B05-4893-A937-3EA41C8C34F1}" type="sibTrans" cxnId="{D8CC8803-4150-49A7-8333-C14D45C83669}">
      <dgm:prSet/>
      <dgm:spPr/>
      <dgm:t>
        <a:bodyPr/>
        <a:lstStyle/>
        <a:p>
          <a:endParaRPr lang="en-IE"/>
        </a:p>
      </dgm:t>
    </dgm:pt>
    <dgm:pt modelId="{FF64DEFC-FF52-410D-9917-EE000B708906}">
      <dgm:prSet phldrT="[Text]"/>
      <dgm:spPr/>
      <dgm:t>
        <a:bodyPr/>
        <a:lstStyle/>
        <a:p>
          <a:r>
            <a:rPr lang="en-IE"/>
            <a:t>Data Visualisations</a:t>
          </a:r>
        </a:p>
      </dgm:t>
    </dgm:pt>
    <dgm:pt modelId="{B96A42CF-9CEA-44C6-92A4-21168DA86DD4}" type="parTrans" cxnId="{FEA6605C-C3DA-4C62-907E-F350AD7C2773}">
      <dgm:prSet/>
      <dgm:spPr/>
      <dgm:t>
        <a:bodyPr/>
        <a:lstStyle/>
        <a:p>
          <a:endParaRPr lang="en-IE"/>
        </a:p>
      </dgm:t>
    </dgm:pt>
    <dgm:pt modelId="{B2857D25-7E3B-4448-B632-A15BDECC78BF}" type="sibTrans" cxnId="{FEA6605C-C3DA-4C62-907E-F350AD7C2773}">
      <dgm:prSet/>
      <dgm:spPr/>
      <dgm:t>
        <a:bodyPr/>
        <a:lstStyle/>
        <a:p>
          <a:endParaRPr lang="en-IE"/>
        </a:p>
      </dgm:t>
    </dgm:pt>
    <dgm:pt modelId="{4B34B037-F059-4DD7-864B-CB11F0176FEC}">
      <dgm:prSet phldrT="[Text]"/>
      <dgm:spPr/>
      <dgm:t>
        <a:bodyPr/>
        <a:lstStyle/>
        <a:p>
          <a:r>
            <a:rPr lang="en-IE"/>
            <a:t>Matplotlib</a:t>
          </a:r>
        </a:p>
      </dgm:t>
    </dgm:pt>
    <dgm:pt modelId="{613FD77E-B5F8-4A45-B937-779F36852723}" type="parTrans" cxnId="{F660D692-D27D-43BA-82C4-08919E7F57DC}">
      <dgm:prSet/>
      <dgm:spPr/>
      <dgm:t>
        <a:bodyPr/>
        <a:lstStyle/>
        <a:p>
          <a:endParaRPr lang="en-IE"/>
        </a:p>
      </dgm:t>
    </dgm:pt>
    <dgm:pt modelId="{C74E3860-9CBD-4E8C-8832-7C992FE4D1E9}" type="sibTrans" cxnId="{F660D692-D27D-43BA-82C4-08919E7F57DC}">
      <dgm:prSet/>
      <dgm:spPr/>
      <dgm:t>
        <a:bodyPr/>
        <a:lstStyle/>
        <a:p>
          <a:endParaRPr lang="en-IE"/>
        </a:p>
      </dgm:t>
    </dgm:pt>
    <dgm:pt modelId="{FB47DAB1-D8A9-49AD-8B8C-DBC8B0635C36}">
      <dgm:prSet phldrT="[Text]"/>
      <dgm:spPr/>
      <dgm:t>
        <a:bodyPr/>
        <a:lstStyle/>
        <a:p>
          <a:r>
            <a:rPr lang="en-IE"/>
            <a:t>seaborn</a:t>
          </a:r>
        </a:p>
      </dgm:t>
    </dgm:pt>
    <dgm:pt modelId="{552B43CE-D049-468E-8D82-FBCE7E7CA143}" type="parTrans" cxnId="{24529804-EA58-44B6-A481-5E724C712846}">
      <dgm:prSet/>
      <dgm:spPr/>
      <dgm:t>
        <a:bodyPr/>
        <a:lstStyle/>
        <a:p>
          <a:endParaRPr lang="en-IE"/>
        </a:p>
      </dgm:t>
    </dgm:pt>
    <dgm:pt modelId="{9E31D090-D9F8-4748-9EF4-871C5925172F}" type="sibTrans" cxnId="{24529804-EA58-44B6-A481-5E724C712846}">
      <dgm:prSet/>
      <dgm:spPr/>
      <dgm:t>
        <a:bodyPr/>
        <a:lstStyle/>
        <a:p>
          <a:endParaRPr lang="en-IE"/>
        </a:p>
      </dgm:t>
    </dgm:pt>
    <dgm:pt modelId="{1B58962C-D06B-4C6F-83B9-3DFE9923944B}">
      <dgm:prSet phldrT="[Text]"/>
      <dgm:spPr/>
      <dgm:t>
        <a:bodyPr/>
        <a:lstStyle/>
        <a:p>
          <a:r>
            <a:rPr lang="en-IE"/>
            <a:t>Machine Learning</a:t>
          </a:r>
        </a:p>
      </dgm:t>
    </dgm:pt>
    <dgm:pt modelId="{30741D67-734C-4B4F-84CB-8F627C2536CC}" type="parTrans" cxnId="{136F0A2A-A812-45F1-A25D-A718176FC8B6}">
      <dgm:prSet/>
      <dgm:spPr/>
      <dgm:t>
        <a:bodyPr/>
        <a:lstStyle/>
        <a:p>
          <a:endParaRPr lang="en-IE"/>
        </a:p>
      </dgm:t>
    </dgm:pt>
    <dgm:pt modelId="{07939115-E68C-4536-9717-D3BDBE0C7094}" type="sibTrans" cxnId="{136F0A2A-A812-45F1-A25D-A718176FC8B6}">
      <dgm:prSet/>
      <dgm:spPr/>
      <dgm:t>
        <a:bodyPr/>
        <a:lstStyle/>
        <a:p>
          <a:endParaRPr lang="en-IE"/>
        </a:p>
      </dgm:t>
    </dgm:pt>
    <dgm:pt modelId="{D51E8262-F3C6-4EF7-ABC6-0BAA6A063CA7}">
      <dgm:prSet phldrT="[Text]"/>
      <dgm:spPr/>
      <dgm:t>
        <a:bodyPr/>
        <a:lstStyle/>
        <a:p>
          <a:r>
            <a:rPr lang="en-IE"/>
            <a:t>SciPy</a:t>
          </a:r>
        </a:p>
      </dgm:t>
    </dgm:pt>
    <dgm:pt modelId="{8433CC32-1262-4FFC-866E-D9101C22806C}" type="parTrans" cxnId="{842DE3F6-2E88-4F75-876D-75C0593C778B}">
      <dgm:prSet/>
      <dgm:spPr/>
      <dgm:t>
        <a:bodyPr/>
        <a:lstStyle/>
        <a:p>
          <a:endParaRPr lang="en-IE"/>
        </a:p>
      </dgm:t>
    </dgm:pt>
    <dgm:pt modelId="{DAD9EA5F-ADB4-4351-9393-25EABB762B14}" type="sibTrans" cxnId="{842DE3F6-2E88-4F75-876D-75C0593C778B}">
      <dgm:prSet/>
      <dgm:spPr/>
      <dgm:t>
        <a:bodyPr/>
        <a:lstStyle/>
        <a:p>
          <a:endParaRPr lang="en-IE"/>
        </a:p>
      </dgm:t>
    </dgm:pt>
    <dgm:pt modelId="{09132E5E-3080-4937-8DAB-DF1F43BDB5C3}">
      <dgm:prSet phldrT="[Text]"/>
      <dgm:spPr/>
      <dgm:t>
        <a:bodyPr/>
        <a:lstStyle/>
        <a:p>
          <a:r>
            <a:rPr lang="en-IE"/>
            <a:t>sci-kit learn</a:t>
          </a:r>
        </a:p>
      </dgm:t>
    </dgm:pt>
    <dgm:pt modelId="{76A35A64-7065-43DC-BB5A-060EE3247EE3}" type="parTrans" cxnId="{5E4B717F-1F41-4C39-B564-85FC2CEF689D}">
      <dgm:prSet/>
      <dgm:spPr/>
      <dgm:t>
        <a:bodyPr/>
        <a:lstStyle/>
        <a:p>
          <a:endParaRPr lang="en-IE"/>
        </a:p>
      </dgm:t>
    </dgm:pt>
    <dgm:pt modelId="{A0014153-7B08-4C56-8B46-3CECE2C6CB44}" type="sibTrans" cxnId="{5E4B717F-1F41-4C39-B564-85FC2CEF689D}">
      <dgm:prSet/>
      <dgm:spPr/>
      <dgm:t>
        <a:bodyPr/>
        <a:lstStyle/>
        <a:p>
          <a:endParaRPr lang="en-IE"/>
        </a:p>
      </dgm:t>
    </dgm:pt>
    <dgm:pt modelId="{7F699D16-1416-4DE1-B6C7-5A8B7512CA39}">
      <dgm:prSet phldrT="[Text]"/>
      <dgm:spPr/>
      <dgm:t>
        <a:bodyPr/>
        <a:lstStyle/>
        <a:p>
          <a:r>
            <a:rPr lang="en-IE"/>
            <a:t>keras</a:t>
          </a:r>
        </a:p>
      </dgm:t>
    </dgm:pt>
    <dgm:pt modelId="{CB401FA8-E812-46F5-8630-728B380FFC1C}" type="parTrans" cxnId="{6A4FEE7F-5AF9-440C-B59C-756ED9215332}">
      <dgm:prSet/>
      <dgm:spPr/>
      <dgm:t>
        <a:bodyPr/>
        <a:lstStyle/>
        <a:p>
          <a:endParaRPr lang="en-IE"/>
        </a:p>
      </dgm:t>
    </dgm:pt>
    <dgm:pt modelId="{FACD2770-86B3-4D53-B7DA-7445330CC011}" type="sibTrans" cxnId="{6A4FEE7F-5AF9-440C-B59C-756ED9215332}">
      <dgm:prSet/>
      <dgm:spPr/>
      <dgm:t>
        <a:bodyPr/>
        <a:lstStyle/>
        <a:p>
          <a:endParaRPr lang="en-IE"/>
        </a:p>
      </dgm:t>
    </dgm:pt>
    <dgm:pt modelId="{AFF5AD9A-695B-4D8D-91D9-C73CA8E2740A}" type="pres">
      <dgm:prSet presAssocID="{1457EAFB-F0B2-4AAF-81EB-F83CE334E5E7}" presName="diagram" presStyleCnt="0">
        <dgm:presLayoutVars>
          <dgm:dir/>
          <dgm:resizeHandles val="exact"/>
        </dgm:presLayoutVars>
      </dgm:prSet>
      <dgm:spPr/>
    </dgm:pt>
    <dgm:pt modelId="{E74DCC0B-5665-412C-8802-1591E1462B4D}" type="pres">
      <dgm:prSet presAssocID="{D247A61E-92A4-45A6-A37B-874DC07B89BD}" presName="node" presStyleLbl="node1" presStyleIdx="0" presStyleCnt="3">
        <dgm:presLayoutVars>
          <dgm:bulletEnabled val="1"/>
        </dgm:presLayoutVars>
      </dgm:prSet>
      <dgm:spPr/>
    </dgm:pt>
    <dgm:pt modelId="{DF083B52-EDE8-4ED4-B2FB-A38A41F84791}" type="pres">
      <dgm:prSet presAssocID="{C1D59BF5-8A44-43B5-8AFE-68318CCFBDB0}" presName="sibTrans" presStyleCnt="0"/>
      <dgm:spPr/>
    </dgm:pt>
    <dgm:pt modelId="{DD045F99-8D80-41A5-8A97-DAFA9E398D5D}" type="pres">
      <dgm:prSet presAssocID="{FF64DEFC-FF52-410D-9917-EE000B708906}" presName="node" presStyleLbl="node1" presStyleIdx="1" presStyleCnt="3">
        <dgm:presLayoutVars>
          <dgm:bulletEnabled val="1"/>
        </dgm:presLayoutVars>
      </dgm:prSet>
      <dgm:spPr/>
    </dgm:pt>
    <dgm:pt modelId="{27D8CA68-7A2C-4AB5-A8E0-CB28228B54EF}" type="pres">
      <dgm:prSet presAssocID="{B2857D25-7E3B-4448-B632-A15BDECC78BF}" presName="sibTrans" presStyleCnt="0"/>
      <dgm:spPr/>
    </dgm:pt>
    <dgm:pt modelId="{35C0FC72-9E0A-4623-8E7B-BB3A5F49EFE3}" type="pres">
      <dgm:prSet presAssocID="{1B58962C-D06B-4C6F-83B9-3DFE9923944B}" presName="node" presStyleLbl="node1" presStyleIdx="2" presStyleCnt="3">
        <dgm:presLayoutVars>
          <dgm:bulletEnabled val="1"/>
        </dgm:presLayoutVars>
      </dgm:prSet>
      <dgm:spPr/>
    </dgm:pt>
  </dgm:ptLst>
  <dgm:cxnLst>
    <dgm:cxn modelId="{D8CC8803-4150-49A7-8333-C14D45C83669}" srcId="{D247A61E-92A4-45A6-A37B-874DC07B89BD}" destId="{5288D96C-5AB8-4EAE-B864-958DB9191540}" srcOrd="1" destOrd="0" parTransId="{52E953FA-4DA4-4288-B29B-426C802A109D}" sibTransId="{8801F0CF-1B05-4893-A937-3EA41C8C34F1}"/>
    <dgm:cxn modelId="{24529804-EA58-44B6-A481-5E724C712846}" srcId="{FF64DEFC-FF52-410D-9917-EE000B708906}" destId="{FB47DAB1-D8A9-49AD-8B8C-DBC8B0635C36}" srcOrd="1" destOrd="0" parTransId="{552B43CE-D049-468E-8D82-FBCE7E7CA143}" sibTransId="{9E31D090-D9F8-4748-9EF4-871C5925172F}"/>
    <dgm:cxn modelId="{0BFEE40B-CD1C-4C19-B73F-F8DD0138CC73}" type="presOf" srcId="{FF64DEFC-FF52-410D-9917-EE000B708906}" destId="{DD045F99-8D80-41A5-8A97-DAFA9E398D5D}" srcOrd="0" destOrd="0" presId="urn:microsoft.com/office/officeart/2005/8/layout/default"/>
    <dgm:cxn modelId="{1B2A1F0F-BD41-4B4F-B8DD-7E4B19D59ADE}" type="presOf" srcId="{7F699D16-1416-4DE1-B6C7-5A8B7512CA39}" destId="{35C0FC72-9E0A-4623-8E7B-BB3A5F49EFE3}" srcOrd="0" destOrd="2" presId="urn:microsoft.com/office/officeart/2005/8/layout/default"/>
    <dgm:cxn modelId="{AA63B816-3184-4E11-87AF-113481E028C5}" type="presOf" srcId="{5288D96C-5AB8-4EAE-B864-958DB9191540}" destId="{E74DCC0B-5665-412C-8802-1591E1462B4D}" srcOrd="0" destOrd="2" presId="urn:microsoft.com/office/officeart/2005/8/layout/default"/>
    <dgm:cxn modelId="{4DC8EE29-E27D-4ECD-97C9-18B445326DB0}" srcId="{D247A61E-92A4-45A6-A37B-874DC07B89BD}" destId="{DD14B14D-58CE-47CD-9C4D-7155454F7DCB}" srcOrd="0" destOrd="0" parTransId="{A397B728-1A81-47ED-9448-BB7CDA12A284}" sibTransId="{C6FE12C7-08C8-4FE2-9D43-9962719ED9BE}"/>
    <dgm:cxn modelId="{136F0A2A-A812-45F1-A25D-A718176FC8B6}" srcId="{1457EAFB-F0B2-4AAF-81EB-F83CE334E5E7}" destId="{1B58962C-D06B-4C6F-83B9-3DFE9923944B}" srcOrd="2" destOrd="0" parTransId="{30741D67-734C-4B4F-84CB-8F627C2536CC}" sibTransId="{07939115-E68C-4536-9717-D3BDBE0C7094}"/>
    <dgm:cxn modelId="{24B8E73F-BA1B-4969-9EF0-D4FFC80041DC}" type="presOf" srcId="{4B34B037-F059-4DD7-864B-CB11F0176FEC}" destId="{DD045F99-8D80-41A5-8A97-DAFA9E398D5D}" srcOrd="0" destOrd="1" presId="urn:microsoft.com/office/officeart/2005/8/layout/default"/>
    <dgm:cxn modelId="{FEA6605C-C3DA-4C62-907E-F350AD7C2773}" srcId="{1457EAFB-F0B2-4AAF-81EB-F83CE334E5E7}" destId="{FF64DEFC-FF52-410D-9917-EE000B708906}" srcOrd="1" destOrd="0" parTransId="{B96A42CF-9CEA-44C6-92A4-21168DA86DD4}" sibTransId="{B2857D25-7E3B-4448-B632-A15BDECC78BF}"/>
    <dgm:cxn modelId="{C956F467-E3AF-45CA-88CB-3715A3818481}" type="presOf" srcId="{D247A61E-92A4-45A6-A37B-874DC07B89BD}" destId="{E74DCC0B-5665-412C-8802-1591E1462B4D}" srcOrd="0" destOrd="0" presId="urn:microsoft.com/office/officeart/2005/8/layout/default"/>
    <dgm:cxn modelId="{6808CC74-2574-4FDE-A89E-945E52EB5101}" srcId="{1457EAFB-F0B2-4AAF-81EB-F83CE334E5E7}" destId="{D247A61E-92A4-45A6-A37B-874DC07B89BD}" srcOrd="0" destOrd="0" parTransId="{E0C7470F-C379-4872-802F-A9F82C3D2A03}" sibTransId="{C1D59BF5-8A44-43B5-8AFE-68318CCFBDB0}"/>
    <dgm:cxn modelId="{5E4B717F-1F41-4C39-B564-85FC2CEF689D}" srcId="{1B58962C-D06B-4C6F-83B9-3DFE9923944B}" destId="{09132E5E-3080-4937-8DAB-DF1F43BDB5C3}" srcOrd="0" destOrd="0" parTransId="{76A35A64-7065-43DC-BB5A-060EE3247EE3}" sibTransId="{A0014153-7B08-4C56-8B46-3CECE2C6CB44}"/>
    <dgm:cxn modelId="{6A4FEE7F-5AF9-440C-B59C-756ED9215332}" srcId="{1B58962C-D06B-4C6F-83B9-3DFE9923944B}" destId="{7F699D16-1416-4DE1-B6C7-5A8B7512CA39}" srcOrd="1" destOrd="0" parTransId="{CB401FA8-E812-46F5-8630-728B380FFC1C}" sibTransId="{FACD2770-86B3-4D53-B7DA-7445330CC011}"/>
    <dgm:cxn modelId="{F660D692-D27D-43BA-82C4-08919E7F57DC}" srcId="{FF64DEFC-FF52-410D-9917-EE000B708906}" destId="{4B34B037-F059-4DD7-864B-CB11F0176FEC}" srcOrd="0" destOrd="0" parTransId="{613FD77E-B5F8-4A45-B937-779F36852723}" sibTransId="{C74E3860-9CBD-4E8C-8832-7C992FE4D1E9}"/>
    <dgm:cxn modelId="{CED3019F-79ED-448E-B93B-9B0949C1B8FC}" type="presOf" srcId="{1B58962C-D06B-4C6F-83B9-3DFE9923944B}" destId="{35C0FC72-9E0A-4623-8E7B-BB3A5F49EFE3}" srcOrd="0" destOrd="0" presId="urn:microsoft.com/office/officeart/2005/8/layout/default"/>
    <dgm:cxn modelId="{DD4218A5-2A0E-436D-AF51-152B39DD187A}" type="presOf" srcId="{DD14B14D-58CE-47CD-9C4D-7155454F7DCB}" destId="{E74DCC0B-5665-412C-8802-1591E1462B4D}" srcOrd="0" destOrd="1" presId="urn:microsoft.com/office/officeart/2005/8/layout/default"/>
    <dgm:cxn modelId="{9DD662AB-5716-4AAD-B390-91E64C4BDB45}" type="presOf" srcId="{1457EAFB-F0B2-4AAF-81EB-F83CE334E5E7}" destId="{AFF5AD9A-695B-4D8D-91D9-C73CA8E2740A}" srcOrd="0" destOrd="0" presId="urn:microsoft.com/office/officeart/2005/8/layout/default"/>
    <dgm:cxn modelId="{6DC014C3-A283-4C22-A818-C2D20C68BAB6}" type="presOf" srcId="{FB47DAB1-D8A9-49AD-8B8C-DBC8B0635C36}" destId="{DD045F99-8D80-41A5-8A97-DAFA9E398D5D}" srcOrd="0" destOrd="2" presId="urn:microsoft.com/office/officeart/2005/8/layout/default"/>
    <dgm:cxn modelId="{C2D1D2E5-7A94-49AF-8DC4-BDECEEC6023E}" type="presOf" srcId="{D51E8262-F3C6-4EF7-ABC6-0BAA6A063CA7}" destId="{E74DCC0B-5665-412C-8802-1591E1462B4D}" srcOrd="0" destOrd="3" presId="urn:microsoft.com/office/officeart/2005/8/layout/default"/>
    <dgm:cxn modelId="{842DE3F6-2E88-4F75-876D-75C0593C778B}" srcId="{D247A61E-92A4-45A6-A37B-874DC07B89BD}" destId="{D51E8262-F3C6-4EF7-ABC6-0BAA6A063CA7}" srcOrd="2" destOrd="0" parTransId="{8433CC32-1262-4FFC-866E-D9101C22806C}" sibTransId="{DAD9EA5F-ADB4-4351-9393-25EABB762B14}"/>
    <dgm:cxn modelId="{A02F28F8-3602-40A5-AC3D-61E383EFC784}" type="presOf" srcId="{09132E5E-3080-4937-8DAB-DF1F43BDB5C3}" destId="{35C0FC72-9E0A-4623-8E7B-BB3A5F49EFE3}" srcOrd="0" destOrd="1" presId="urn:microsoft.com/office/officeart/2005/8/layout/default"/>
    <dgm:cxn modelId="{C2161B3A-73D2-4D84-96D6-95D26D95DF94}" type="presParOf" srcId="{AFF5AD9A-695B-4D8D-91D9-C73CA8E2740A}" destId="{E74DCC0B-5665-412C-8802-1591E1462B4D}" srcOrd="0" destOrd="0" presId="urn:microsoft.com/office/officeart/2005/8/layout/default"/>
    <dgm:cxn modelId="{C516121E-1666-4888-B915-7335EC4CAA61}" type="presParOf" srcId="{AFF5AD9A-695B-4D8D-91D9-C73CA8E2740A}" destId="{DF083B52-EDE8-4ED4-B2FB-A38A41F84791}" srcOrd="1" destOrd="0" presId="urn:microsoft.com/office/officeart/2005/8/layout/default"/>
    <dgm:cxn modelId="{0FAB9EAC-0741-405C-AD52-AFA3E61D4726}" type="presParOf" srcId="{AFF5AD9A-695B-4D8D-91D9-C73CA8E2740A}" destId="{DD045F99-8D80-41A5-8A97-DAFA9E398D5D}" srcOrd="2" destOrd="0" presId="urn:microsoft.com/office/officeart/2005/8/layout/default"/>
    <dgm:cxn modelId="{837F1C17-1DBC-48D3-9476-373212CC766E}" type="presParOf" srcId="{AFF5AD9A-695B-4D8D-91D9-C73CA8E2740A}" destId="{27D8CA68-7A2C-4AB5-A8E0-CB28228B54EF}" srcOrd="3" destOrd="0" presId="urn:microsoft.com/office/officeart/2005/8/layout/default"/>
    <dgm:cxn modelId="{A3D427B0-9B5B-4412-8832-D7748AF62FCD}" type="presParOf" srcId="{AFF5AD9A-695B-4D8D-91D9-C73CA8E2740A}" destId="{35C0FC72-9E0A-4623-8E7B-BB3A5F49EFE3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EF72311-9EA3-41C4-862A-B1059AD0C28D}" type="doc">
      <dgm:prSet loTypeId="urn:microsoft.com/office/officeart/2008/layout/RadialCluster" loCatId="cycle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IE"/>
        </a:p>
      </dgm:t>
    </dgm:pt>
    <dgm:pt modelId="{BB8A5DFA-778B-40E9-8DA1-199083085FBD}">
      <dgm:prSet phldrT="[Text]"/>
      <dgm:spPr/>
      <dgm:t>
        <a:bodyPr/>
        <a:lstStyle/>
        <a:p>
          <a:r>
            <a:rPr lang="en-IE"/>
            <a:t>Overview</a:t>
          </a:r>
        </a:p>
      </dgm:t>
    </dgm:pt>
    <dgm:pt modelId="{5F6E2C0F-1FA2-4169-98A0-24BF2D9908B0}" type="parTrans" cxnId="{2215B75C-DDDB-4595-8D7B-CA0787D34AF2}">
      <dgm:prSet/>
      <dgm:spPr/>
      <dgm:t>
        <a:bodyPr/>
        <a:lstStyle/>
        <a:p>
          <a:endParaRPr lang="en-IE"/>
        </a:p>
      </dgm:t>
    </dgm:pt>
    <dgm:pt modelId="{DE737299-2850-4823-8C04-98F8FF3FCB16}" type="sibTrans" cxnId="{2215B75C-DDDB-4595-8D7B-CA0787D34AF2}">
      <dgm:prSet/>
      <dgm:spPr/>
      <dgm:t>
        <a:bodyPr/>
        <a:lstStyle/>
        <a:p>
          <a:endParaRPr lang="en-IE"/>
        </a:p>
      </dgm:t>
    </dgm:pt>
    <dgm:pt modelId="{87BEDADA-755C-4F10-86F0-B76589B2A9F8}">
      <dgm:prSet phldrT="[Text]"/>
      <dgm:spPr/>
      <dgm:t>
        <a:bodyPr/>
        <a:lstStyle/>
        <a:p>
          <a:r>
            <a:rPr lang="en-IE"/>
            <a:t>Correlation Analysis</a:t>
          </a:r>
        </a:p>
      </dgm:t>
    </dgm:pt>
    <dgm:pt modelId="{909CBA85-50B0-4EF9-99DF-60EB2F788EDD}" type="parTrans" cxnId="{89C1823E-E9CF-460F-AAFB-3218BEC3BAA9}">
      <dgm:prSet/>
      <dgm:spPr/>
      <dgm:t>
        <a:bodyPr/>
        <a:lstStyle/>
        <a:p>
          <a:endParaRPr lang="en-IE"/>
        </a:p>
      </dgm:t>
    </dgm:pt>
    <dgm:pt modelId="{81B71384-47F4-4DEB-9EE3-A444FB97BF4B}" type="sibTrans" cxnId="{89C1823E-E9CF-460F-AAFB-3218BEC3BAA9}">
      <dgm:prSet/>
      <dgm:spPr/>
      <dgm:t>
        <a:bodyPr/>
        <a:lstStyle/>
        <a:p>
          <a:endParaRPr lang="en-IE"/>
        </a:p>
      </dgm:t>
    </dgm:pt>
    <dgm:pt modelId="{4DE3BF8B-8EFA-4C99-8F62-5C8A1F9A8E23}">
      <dgm:prSet phldrT="[Text]"/>
      <dgm:spPr/>
      <dgm:t>
        <a:bodyPr/>
        <a:lstStyle/>
        <a:p>
          <a:r>
            <a:rPr lang="en-IE"/>
            <a:t>Missing Value Analysis</a:t>
          </a:r>
        </a:p>
      </dgm:t>
    </dgm:pt>
    <dgm:pt modelId="{04FB50AA-1383-4E87-8002-EF7932925F89}" type="parTrans" cxnId="{CF3FE0A8-4ECB-4697-B852-693ACE36A856}">
      <dgm:prSet/>
      <dgm:spPr/>
      <dgm:t>
        <a:bodyPr/>
        <a:lstStyle/>
        <a:p>
          <a:endParaRPr lang="en-IE"/>
        </a:p>
      </dgm:t>
    </dgm:pt>
    <dgm:pt modelId="{3EC601EA-E94A-4FEE-8300-0F5C37CFEEC2}" type="sibTrans" cxnId="{CF3FE0A8-4ECB-4697-B852-693ACE36A856}">
      <dgm:prSet/>
      <dgm:spPr/>
      <dgm:t>
        <a:bodyPr/>
        <a:lstStyle/>
        <a:p>
          <a:endParaRPr lang="en-IE"/>
        </a:p>
      </dgm:t>
    </dgm:pt>
    <dgm:pt modelId="{DE657106-5572-4248-BA32-1AC0C5DC822B}">
      <dgm:prSet phldrT="[Text]"/>
      <dgm:spPr/>
      <dgm:t>
        <a:bodyPr/>
        <a:lstStyle/>
        <a:p>
          <a:r>
            <a:rPr lang="en-IE"/>
            <a:t>Univariate / Bivariate Analysis</a:t>
          </a:r>
        </a:p>
      </dgm:t>
    </dgm:pt>
    <dgm:pt modelId="{636430CE-B2E0-44E9-BD5E-F7CA42D1B761}" type="parTrans" cxnId="{746A5089-E99C-4240-884C-D36A563C6B19}">
      <dgm:prSet/>
      <dgm:spPr/>
      <dgm:t>
        <a:bodyPr/>
        <a:lstStyle/>
        <a:p>
          <a:endParaRPr lang="en-IE"/>
        </a:p>
      </dgm:t>
    </dgm:pt>
    <dgm:pt modelId="{7048478D-7377-47F2-AA2C-879A8B1CFC96}" type="sibTrans" cxnId="{746A5089-E99C-4240-884C-D36A563C6B19}">
      <dgm:prSet/>
      <dgm:spPr/>
      <dgm:t>
        <a:bodyPr/>
        <a:lstStyle/>
        <a:p>
          <a:endParaRPr lang="en-IE"/>
        </a:p>
      </dgm:t>
    </dgm:pt>
    <dgm:pt modelId="{1917A3C6-BBAD-4A61-B5A0-5843960400C9}">
      <dgm:prSet phldrT="[Text]"/>
      <dgm:spPr/>
      <dgm:t>
        <a:bodyPr/>
        <a:lstStyle/>
        <a:p>
          <a:r>
            <a:rPr lang="en-IE"/>
            <a:t>Exploratory Data Analysis</a:t>
          </a:r>
        </a:p>
      </dgm:t>
    </dgm:pt>
    <dgm:pt modelId="{8B9FDF85-35A3-44EB-8436-97453F1987FB}" type="parTrans" cxnId="{2A3C900A-1548-42B9-91AC-879AD008A50F}">
      <dgm:prSet/>
      <dgm:spPr/>
      <dgm:t>
        <a:bodyPr/>
        <a:lstStyle/>
        <a:p>
          <a:endParaRPr lang="en-IE"/>
        </a:p>
      </dgm:t>
    </dgm:pt>
    <dgm:pt modelId="{15C8C946-865C-430E-B55C-D1A1DF070C33}" type="sibTrans" cxnId="{2A3C900A-1548-42B9-91AC-879AD008A50F}">
      <dgm:prSet/>
      <dgm:spPr/>
      <dgm:t>
        <a:bodyPr/>
        <a:lstStyle/>
        <a:p>
          <a:endParaRPr lang="en-IE"/>
        </a:p>
      </dgm:t>
    </dgm:pt>
    <dgm:pt modelId="{4D6CF771-0B49-4616-969A-EE417FBBFBE9}" type="pres">
      <dgm:prSet presAssocID="{2EF72311-9EA3-41C4-862A-B1059AD0C28D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CE6C9CE2-94EE-46C1-94F8-C73C1F1AAB53}" type="pres">
      <dgm:prSet presAssocID="{1917A3C6-BBAD-4A61-B5A0-5843960400C9}" presName="singleCycle" presStyleCnt="0"/>
      <dgm:spPr/>
    </dgm:pt>
    <dgm:pt modelId="{B5514566-A4BC-481B-A3DD-DBBDB127DB99}" type="pres">
      <dgm:prSet presAssocID="{1917A3C6-BBAD-4A61-B5A0-5843960400C9}" presName="singleCenter" presStyleLbl="node1" presStyleIdx="0" presStyleCnt="5">
        <dgm:presLayoutVars>
          <dgm:chMax val="7"/>
          <dgm:chPref val="7"/>
        </dgm:presLayoutVars>
      </dgm:prSet>
      <dgm:spPr/>
    </dgm:pt>
    <dgm:pt modelId="{86F69419-8513-440D-AA05-D8BFFF7A6851}" type="pres">
      <dgm:prSet presAssocID="{5F6E2C0F-1FA2-4169-98A0-24BF2D9908B0}" presName="Name56" presStyleLbl="parChTrans1D2" presStyleIdx="0" presStyleCnt="4"/>
      <dgm:spPr/>
    </dgm:pt>
    <dgm:pt modelId="{74F848D1-19C2-4E14-8FF2-605E5D4177C3}" type="pres">
      <dgm:prSet presAssocID="{BB8A5DFA-778B-40E9-8DA1-199083085FBD}" presName="text0" presStyleLbl="node1" presStyleIdx="1" presStyleCnt="5">
        <dgm:presLayoutVars>
          <dgm:bulletEnabled val="1"/>
        </dgm:presLayoutVars>
      </dgm:prSet>
      <dgm:spPr/>
    </dgm:pt>
    <dgm:pt modelId="{655EB0BF-8F9B-4D2B-9954-30CCDBBD3359}" type="pres">
      <dgm:prSet presAssocID="{909CBA85-50B0-4EF9-99DF-60EB2F788EDD}" presName="Name56" presStyleLbl="parChTrans1D2" presStyleIdx="1" presStyleCnt="4"/>
      <dgm:spPr/>
    </dgm:pt>
    <dgm:pt modelId="{49AFC80E-7929-4513-B2D0-085109F0E24A}" type="pres">
      <dgm:prSet presAssocID="{87BEDADA-755C-4F10-86F0-B76589B2A9F8}" presName="text0" presStyleLbl="node1" presStyleIdx="2" presStyleCnt="5">
        <dgm:presLayoutVars>
          <dgm:bulletEnabled val="1"/>
        </dgm:presLayoutVars>
      </dgm:prSet>
      <dgm:spPr/>
    </dgm:pt>
    <dgm:pt modelId="{2E2CAE99-D583-480E-A66F-E03C76DC6FDF}" type="pres">
      <dgm:prSet presAssocID="{04FB50AA-1383-4E87-8002-EF7932925F89}" presName="Name56" presStyleLbl="parChTrans1D2" presStyleIdx="2" presStyleCnt="4"/>
      <dgm:spPr/>
    </dgm:pt>
    <dgm:pt modelId="{4CBF112D-5D94-43CA-94D5-76A4087EAF78}" type="pres">
      <dgm:prSet presAssocID="{4DE3BF8B-8EFA-4C99-8F62-5C8A1F9A8E23}" presName="text0" presStyleLbl="node1" presStyleIdx="3" presStyleCnt="5">
        <dgm:presLayoutVars>
          <dgm:bulletEnabled val="1"/>
        </dgm:presLayoutVars>
      </dgm:prSet>
      <dgm:spPr/>
    </dgm:pt>
    <dgm:pt modelId="{645954F7-640E-478C-B3E2-6E6D2AA230F6}" type="pres">
      <dgm:prSet presAssocID="{636430CE-B2E0-44E9-BD5E-F7CA42D1B761}" presName="Name56" presStyleLbl="parChTrans1D2" presStyleIdx="3" presStyleCnt="4"/>
      <dgm:spPr/>
    </dgm:pt>
    <dgm:pt modelId="{56D3A72D-A827-4876-9A30-F4D173C89AD5}" type="pres">
      <dgm:prSet presAssocID="{DE657106-5572-4248-BA32-1AC0C5DC822B}" presName="text0" presStyleLbl="node1" presStyleIdx="4" presStyleCnt="5">
        <dgm:presLayoutVars>
          <dgm:bulletEnabled val="1"/>
        </dgm:presLayoutVars>
      </dgm:prSet>
      <dgm:spPr/>
    </dgm:pt>
  </dgm:ptLst>
  <dgm:cxnLst>
    <dgm:cxn modelId="{2A3C900A-1548-42B9-91AC-879AD008A50F}" srcId="{2EF72311-9EA3-41C4-862A-B1059AD0C28D}" destId="{1917A3C6-BBAD-4A61-B5A0-5843960400C9}" srcOrd="0" destOrd="0" parTransId="{8B9FDF85-35A3-44EB-8436-97453F1987FB}" sibTransId="{15C8C946-865C-430E-B55C-D1A1DF070C33}"/>
    <dgm:cxn modelId="{D518540E-24AB-42CC-91B9-2811D0BFDE95}" type="presOf" srcId="{636430CE-B2E0-44E9-BD5E-F7CA42D1B761}" destId="{645954F7-640E-478C-B3E2-6E6D2AA230F6}" srcOrd="0" destOrd="0" presId="urn:microsoft.com/office/officeart/2008/layout/RadialCluster"/>
    <dgm:cxn modelId="{3EF5F412-3D19-41D4-9774-9416905A6675}" type="presOf" srcId="{4DE3BF8B-8EFA-4C99-8F62-5C8A1F9A8E23}" destId="{4CBF112D-5D94-43CA-94D5-76A4087EAF78}" srcOrd="0" destOrd="0" presId="urn:microsoft.com/office/officeart/2008/layout/RadialCluster"/>
    <dgm:cxn modelId="{5A24EB39-642B-4055-82DD-2D44F9FB0C1A}" type="presOf" srcId="{DE657106-5572-4248-BA32-1AC0C5DC822B}" destId="{56D3A72D-A827-4876-9A30-F4D173C89AD5}" srcOrd="0" destOrd="0" presId="urn:microsoft.com/office/officeart/2008/layout/RadialCluster"/>
    <dgm:cxn modelId="{1026783E-BC61-41BB-B3C6-7F492EA6BB0D}" type="presOf" srcId="{5F6E2C0F-1FA2-4169-98A0-24BF2D9908B0}" destId="{86F69419-8513-440D-AA05-D8BFFF7A6851}" srcOrd="0" destOrd="0" presId="urn:microsoft.com/office/officeart/2008/layout/RadialCluster"/>
    <dgm:cxn modelId="{89C1823E-E9CF-460F-AAFB-3218BEC3BAA9}" srcId="{1917A3C6-BBAD-4A61-B5A0-5843960400C9}" destId="{87BEDADA-755C-4F10-86F0-B76589B2A9F8}" srcOrd="1" destOrd="0" parTransId="{909CBA85-50B0-4EF9-99DF-60EB2F788EDD}" sibTransId="{81B71384-47F4-4DEB-9EE3-A444FB97BF4B}"/>
    <dgm:cxn modelId="{2215B75C-DDDB-4595-8D7B-CA0787D34AF2}" srcId="{1917A3C6-BBAD-4A61-B5A0-5843960400C9}" destId="{BB8A5DFA-778B-40E9-8DA1-199083085FBD}" srcOrd="0" destOrd="0" parTransId="{5F6E2C0F-1FA2-4169-98A0-24BF2D9908B0}" sibTransId="{DE737299-2850-4823-8C04-98F8FF3FCB16}"/>
    <dgm:cxn modelId="{CAD6B388-93D7-4E55-9429-92F1A5DBBBC2}" type="presOf" srcId="{87BEDADA-755C-4F10-86F0-B76589B2A9F8}" destId="{49AFC80E-7929-4513-B2D0-085109F0E24A}" srcOrd="0" destOrd="0" presId="urn:microsoft.com/office/officeart/2008/layout/RadialCluster"/>
    <dgm:cxn modelId="{746A5089-E99C-4240-884C-D36A563C6B19}" srcId="{1917A3C6-BBAD-4A61-B5A0-5843960400C9}" destId="{DE657106-5572-4248-BA32-1AC0C5DC822B}" srcOrd="3" destOrd="0" parTransId="{636430CE-B2E0-44E9-BD5E-F7CA42D1B761}" sibTransId="{7048478D-7377-47F2-AA2C-879A8B1CFC96}"/>
    <dgm:cxn modelId="{CF3FE0A8-4ECB-4697-B852-693ACE36A856}" srcId="{1917A3C6-BBAD-4A61-B5A0-5843960400C9}" destId="{4DE3BF8B-8EFA-4C99-8F62-5C8A1F9A8E23}" srcOrd="2" destOrd="0" parTransId="{04FB50AA-1383-4E87-8002-EF7932925F89}" sibTransId="{3EC601EA-E94A-4FEE-8300-0F5C37CFEEC2}"/>
    <dgm:cxn modelId="{FE8B04A9-A4B4-4651-811E-FE197BAB8A07}" type="presOf" srcId="{909CBA85-50B0-4EF9-99DF-60EB2F788EDD}" destId="{655EB0BF-8F9B-4D2B-9954-30CCDBBD3359}" srcOrd="0" destOrd="0" presId="urn:microsoft.com/office/officeart/2008/layout/RadialCluster"/>
    <dgm:cxn modelId="{3CFB63AD-B8C4-40EB-831F-3C5AA53A1FFF}" type="presOf" srcId="{2EF72311-9EA3-41C4-862A-B1059AD0C28D}" destId="{4D6CF771-0B49-4616-969A-EE417FBBFBE9}" srcOrd="0" destOrd="0" presId="urn:microsoft.com/office/officeart/2008/layout/RadialCluster"/>
    <dgm:cxn modelId="{626D5EB6-8F00-4EC0-B81B-3154C150B6AD}" type="presOf" srcId="{BB8A5DFA-778B-40E9-8DA1-199083085FBD}" destId="{74F848D1-19C2-4E14-8FF2-605E5D4177C3}" srcOrd="0" destOrd="0" presId="urn:microsoft.com/office/officeart/2008/layout/RadialCluster"/>
    <dgm:cxn modelId="{426969E1-EC10-470D-B339-811C660EB31F}" type="presOf" srcId="{04FB50AA-1383-4E87-8002-EF7932925F89}" destId="{2E2CAE99-D583-480E-A66F-E03C76DC6FDF}" srcOrd="0" destOrd="0" presId="urn:microsoft.com/office/officeart/2008/layout/RadialCluster"/>
    <dgm:cxn modelId="{003EB0EC-142F-4352-9857-F6766C59166C}" type="presOf" srcId="{1917A3C6-BBAD-4A61-B5A0-5843960400C9}" destId="{B5514566-A4BC-481B-A3DD-DBBDB127DB99}" srcOrd="0" destOrd="0" presId="urn:microsoft.com/office/officeart/2008/layout/RadialCluster"/>
    <dgm:cxn modelId="{FD4BF90D-2D30-4D3E-9AD7-8C7FD342B403}" type="presParOf" srcId="{4D6CF771-0B49-4616-969A-EE417FBBFBE9}" destId="{CE6C9CE2-94EE-46C1-94F8-C73C1F1AAB53}" srcOrd="0" destOrd="0" presId="urn:microsoft.com/office/officeart/2008/layout/RadialCluster"/>
    <dgm:cxn modelId="{B36CAFF7-5B10-4FCB-A0F3-7627012D20B6}" type="presParOf" srcId="{CE6C9CE2-94EE-46C1-94F8-C73C1F1AAB53}" destId="{B5514566-A4BC-481B-A3DD-DBBDB127DB99}" srcOrd="0" destOrd="0" presId="urn:microsoft.com/office/officeart/2008/layout/RadialCluster"/>
    <dgm:cxn modelId="{A53548B5-5204-4006-A018-5D708DC33147}" type="presParOf" srcId="{CE6C9CE2-94EE-46C1-94F8-C73C1F1AAB53}" destId="{86F69419-8513-440D-AA05-D8BFFF7A6851}" srcOrd="1" destOrd="0" presId="urn:microsoft.com/office/officeart/2008/layout/RadialCluster"/>
    <dgm:cxn modelId="{171C1763-320B-47C7-9B65-88EBF3FBB4F4}" type="presParOf" srcId="{CE6C9CE2-94EE-46C1-94F8-C73C1F1AAB53}" destId="{74F848D1-19C2-4E14-8FF2-605E5D4177C3}" srcOrd="2" destOrd="0" presId="urn:microsoft.com/office/officeart/2008/layout/RadialCluster"/>
    <dgm:cxn modelId="{92B06993-A3D8-45E7-840F-095AF9C5FE27}" type="presParOf" srcId="{CE6C9CE2-94EE-46C1-94F8-C73C1F1AAB53}" destId="{655EB0BF-8F9B-4D2B-9954-30CCDBBD3359}" srcOrd="3" destOrd="0" presId="urn:microsoft.com/office/officeart/2008/layout/RadialCluster"/>
    <dgm:cxn modelId="{67AA42C0-C333-41C1-AF34-173F063A675F}" type="presParOf" srcId="{CE6C9CE2-94EE-46C1-94F8-C73C1F1AAB53}" destId="{49AFC80E-7929-4513-B2D0-085109F0E24A}" srcOrd="4" destOrd="0" presId="urn:microsoft.com/office/officeart/2008/layout/RadialCluster"/>
    <dgm:cxn modelId="{D3C7C88D-D774-40FD-B269-1A0F34FC4C8A}" type="presParOf" srcId="{CE6C9CE2-94EE-46C1-94F8-C73C1F1AAB53}" destId="{2E2CAE99-D583-480E-A66F-E03C76DC6FDF}" srcOrd="5" destOrd="0" presId="urn:microsoft.com/office/officeart/2008/layout/RadialCluster"/>
    <dgm:cxn modelId="{FA6F6DE6-42A8-4467-9DA3-AA2582116BB7}" type="presParOf" srcId="{CE6C9CE2-94EE-46C1-94F8-C73C1F1AAB53}" destId="{4CBF112D-5D94-43CA-94D5-76A4087EAF78}" srcOrd="6" destOrd="0" presId="urn:microsoft.com/office/officeart/2008/layout/RadialCluster"/>
    <dgm:cxn modelId="{8D335EE7-65D3-4F4C-A51F-8A4A64A7189C}" type="presParOf" srcId="{CE6C9CE2-94EE-46C1-94F8-C73C1F1AAB53}" destId="{645954F7-640E-478C-B3E2-6E6D2AA230F6}" srcOrd="7" destOrd="0" presId="urn:microsoft.com/office/officeart/2008/layout/RadialCluster"/>
    <dgm:cxn modelId="{1A6188B8-9C8B-4F3C-9A65-EED783970D65}" type="presParOf" srcId="{CE6C9CE2-94EE-46C1-94F8-C73C1F1AAB53}" destId="{56D3A72D-A827-4876-9A30-F4D173C89AD5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7C3225-CEE6-4AD4-BE42-079A4762377D}" type="doc">
      <dgm:prSet loTypeId="urn:microsoft.com/office/officeart/2011/layout/CircleProcess" loCatId="process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IE"/>
        </a:p>
      </dgm:t>
    </dgm:pt>
    <dgm:pt modelId="{0ED0C92D-8E68-4FB4-9CA7-767582F60EBC}">
      <dgm:prSet phldrT="[Text]"/>
      <dgm:spPr/>
      <dgm:t>
        <a:bodyPr/>
        <a:lstStyle/>
        <a:p>
          <a:r>
            <a:rPr lang="en-IE" dirty="0">
              <a:solidFill>
                <a:schemeClr val="bg1"/>
              </a:solidFill>
            </a:rPr>
            <a:t>Algorithm 1 - Logistic Regression</a:t>
          </a:r>
        </a:p>
      </dgm:t>
    </dgm:pt>
    <dgm:pt modelId="{11E88BA6-A89D-45DC-90B6-8752507C38A5}" type="parTrans" cxnId="{087817F0-B85E-4CFC-84AE-F3637DE9CA08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11C63BFE-8D53-4B91-829C-1C075C0BACBC}" type="sibTrans" cxnId="{087817F0-B85E-4CFC-84AE-F3637DE9CA08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B8E96930-BE5C-4A30-89F5-3C7EEE626E67}">
      <dgm:prSet phldrT="[Text]"/>
      <dgm:spPr/>
      <dgm:t>
        <a:bodyPr/>
        <a:lstStyle/>
        <a:p>
          <a:r>
            <a:rPr lang="en-IE" dirty="0">
              <a:solidFill>
                <a:schemeClr val="bg1"/>
              </a:solidFill>
            </a:rPr>
            <a:t>Algorithm 2 - Decision Tree</a:t>
          </a:r>
        </a:p>
      </dgm:t>
    </dgm:pt>
    <dgm:pt modelId="{8CC2CA8E-2E52-40DB-B932-7D24FDCD48A8}" type="parTrans" cxnId="{DA9789B3-660A-4502-A5CC-84294572F2DC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71B12A0E-0F4A-45E3-8ECB-4F89F38EE813}" type="sibTrans" cxnId="{DA9789B3-660A-4502-A5CC-84294572F2DC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BA000960-E1C4-45DB-B344-6AFACDBC0191}">
      <dgm:prSet phldrT="[Text]"/>
      <dgm:spPr/>
      <dgm:t>
        <a:bodyPr/>
        <a:lstStyle/>
        <a:p>
          <a:r>
            <a:rPr lang="en-IE" dirty="0">
              <a:solidFill>
                <a:schemeClr val="bg1"/>
              </a:solidFill>
            </a:rPr>
            <a:t>Algorithm 3 - Support Vector Machines (SVM)</a:t>
          </a:r>
        </a:p>
      </dgm:t>
    </dgm:pt>
    <dgm:pt modelId="{ACEFB532-373B-4C46-9C56-28B4A6EFB6CE}" type="parTrans" cxnId="{960D75E3-16EC-4794-A061-30535ADFAE53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6C00255B-38A9-4148-923D-EA8A2EA84432}" type="sibTrans" cxnId="{960D75E3-16EC-4794-A061-30535ADFAE53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F4CC041B-9FCB-47A1-9D1D-EF8A361EC643}">
      <dgm:prSet/>
      <dgm:spPr/>
      <dgm:t>
        <a:bodyPr/>
        <a:lstStyle/>
        <a:p>
          <a:r>
            <a:rPr lang="en-IE">
              <a:solidFill>
                <a:schemeClr val="bg1"/>
              </a:solidFill>
            </a:rPr>
            <a:t>Algorithm 4 - Random Forest </a:t>
          </a:r>
        </a:p>
      </dgm:t>
    </dgm:pt>
    <dgm:pt modelId="{B2E841CB-ADD1-4394-B6C3-53256950B113}" type="parTrans" cxnId="{3C191E18-5450-42FA-82DE-DCCAFB54C55F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2494F9FE-14A3-44E9-AB80-04784FCF991F}" type="sibTrans" cxnId="{3C191E18-5450-42FA-82DE-DCCAFB54C55F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E072CCF8-75F4-4E22-A66C-21337674BE3B}">
      <dgm:prSet/>
      <dgm:spPr/>
      <dgm:t>
        <a:bodyPr/>
        <a:lstStyle/>
        <a:p>
          <a:r>
            <a:rPr lang="en-IE">
              <a:solidFill>
                <a:schemeClr val="bg1"/>
              </a:solidFill>
            </a:rPr>
            <a:t>Algorithm5 - Multi-Layer Perceptron (MLP)</a:t>
          </a:r>
        </a:p>
      </dgm:t>
    </dgm:pt>
    <dgm:pt modelId="{E1C3B6FD-EFEE-4562-9DAA-037D0D1F7EC2}" type="parTrans" cxnId="{D325E042-2066-4EF4-A64F-5CA1F4C92D9D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16671732-225A-48BC-9659-DFFA4FDA6006}" type="sibTrans" cxnId="{D325E042-2066-4EF4-A64F-5CA1F4C92D9D}">
      <dgm:prSet/>
      <dgm:spPr/>
      <dgm:t>
        <a:bodyPr/>
        <a:lstStyle/>
        <a:p>
          <a:endParaRPr lang="en-IE">
            <a:solidFill>
              <a:schemeClr val="bg1"/>
            </a:solidFill>
          </a:endParaRPr>
        </a:p>
      </dgm:t>
    </dgm:pt>
    <dgm:pt modelId="{CAFA1BE9-4A2E-42C1-BB4E-5D6F0A9CC9EE}" type="pres">
      <dgm:prSet presAssocID="{457C3225-CEE6-4AD4-BE42-079A4762377D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85B00407-3608-4E97-B91E-727B0DFA4A24}" type="pres">
      <dgm:prSet presAssocID="{E072CCF8-75F4-4E22-A66C-21337674BE3B}" presName="Accent5" presStyleCnt="0"/>
      <dgm:spPr/>
    </dgm:pt>
    <dgm:pt modelId="{B5FA1634-9D5D-424A-87DE-F8DFB787468D}" type="pres">
      <dgm:prSet presAssocID="{E072CCF8-75F4-4E22-A66C-21337674BE3B}" presName="Accent" presStyleLbl="node1" presStyleIdx="0" presStyleCnt="5"/>
      <dgm:spPr/>
    </dgm:pt>
    <dgm:pt modelId="{F3E8ACFE-BB7C-482D-8743-21CAA3FF4A2D}" type="pres">
      <dgm:prSet presAssocID="{E072CCF8-75F4-4E22-A66C-21337674BE3B}" presName="ParentBackground5" presStyleCnt="0"/>
      <dgm:spPr/>
    </dgm:pt>
    <dgm:pt modelId="{CC222D53-D1A6-4E72-8791-FDDBF8FB3558}" type="pres">
      <dgm:prSet presAssocID="{E072CCF8-75F4-4E22-A66C-21337674BE3B}" presName="ParentBackground" presStyleLbl="fgAcc1" presStyleIdx="0" presStyleCnt="5"/>
      <dgm:spPr/>
    </dgm:pt>
    <dgm:pt modelId="{E21E5E2F-73BF-4789-BECA-A858023C3E7C}" type="pres">
      <dgm:prSet presAssocID="{E072CCF8-75F4-4E22-A66C-21337674BE3B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5FA0CDBE-FD77-4696-BBAF-F637E284A8C7}" type="pres">
      <dgm:prSet presAssocID="{F4CC041B-9FCB-47A1-9D1D-EF8A361EC643}" presName="Accent4" presStyleCnt="0"/>
      <dgm:spPr/>
    </dgm:pt>
    <dgm:pt modelId="{3BD36B6B-A670-4698-9E42-621FBD0B7402}" type="pres">
      <dgm:prSet presAssocID="{F4CC041B-9FCB-47A1-9D1D-EF8A361EC643}" presName="Accent" presStyleLbl="node1" presStyleIdx="1" presStyleCnt="5"/>
      <dgm:spPr/>
    </dgm:pt>
    <dgm:pt modelId="{F4EDB2A2-691E-42AF-9C95-6E32570BE113}" type="pres">
      <dgm:prSet presAssocID="{F4CC041B-9FCB-47A1-9D1D-EF8A361EC643}" presName="ParentBackground4" presStyleCnt="0"/>
      <dgm:spPr/>
    </dgm:pt>
    <dgm:pt modelId="{7CF7AB36-1F7B-4781-82CB-85F266967632}" type="pres">
      <dgm:prSet presAssocID="{F4CC041B-9FCB-47A1-9D1D-EF8A361EC643}" presName="ParentBackground" presStyleLbl="fgAcc1" presStyleIdx="1" presStyleCnt="5"/>
      <dgm:spPr/>
    </dgm:pt>
    <dgm:pt modelId="{C720BBE9-64D6-41E3-B8DD-A1611EBE111B}" type="pres">
      <dgm:prSet presAssocID="{F4CC041B-9FCB-47A1-9D1D-EF8A361EC643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DC879949-DBE2-45AB-9893-C5CC1DC895EC}" type="pres">
      <dgm:prSet presAssocID="{BA000960-E1C4-45DB-B344-6AFACDBC0191}" presName="Accent3" presStyleCnt="0"/>
      <dgm:spPr/>
    </dgm:pt>
    <dgm:pt modelId="{93D38CF3-0D87-48D3-802C-13A7B2A56E9A}" type="pres">
      <dgm:prSet presAssocID="{BA000960-E1C4-45DB-B344-6AFACDBC0191}" presName="Accent" presStyleLbl="node1" presStyleIdx="2" presStyleCnt="5"/>
      <dgm:spPr/>
    </dgm:pt>
    <dgm:pt modelId="{65676260-BE98-47AD-AD28-378984D76182}" type="pres">
      <dgm:prSet presAssocID="{BA000960-E1C4-45DB-B344-6AFACDBC0191}" presName="ParentBackground3" presStyleCnt="0"/>
      <dgm:spPr/>
    </dgm:pt>
    <dgm:pt modelId="{8FD073BC-9B05-4CEA-AAEA-57BBBCFB9C4C}" type="pres">
      <dgm:prSet presAssocID="{BA000960-E1C4-45DB-B344-6AFACDBC0191}" presName="ParentBackground" presStyleLbl="fgAcc1" presStyleIdx="2" presStyleCnt="5"/>
      <dgm:spPr/>
    </dgm:pt>
    <dgm:pt modelId="{B6E6BFFB-1791-4CAF-AD33-EEC485B54658}" type="pres">
      <dgm:prSet presAssocID="{BA000960-E1C4-45DB-B344-6AFACDBC0191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97716993-71E4-4442-9947-D3104F29848A}" type="pres">
      <dgm:prSet presAssocID="{B8E96930-BE5C-4A30-89F5-3C7EEE626E67}" presName="Accent2" presStyleCnt="0"/>
      <dgm:spPr/>
    </dgm:pt>
    <dgm:pt modelId="{E10D6983-C258-48E7-B9B5-ADB3188618B6}" type="pres">
      <dgm:prSet presAssocID="{B8E96930-BE5C-4A30-89F5-3C7EEE626E67}" presName="Accent" presStyleLbl="node1" presStyleIdx="3" presStyleCnt="5"/>
      <dgm:spPr/>
    </dgm:pt>
    <dgm:pt modelId="{4B6CD606-F8ED-4155-8BBC-CA8CE0F7C00D}" type="pres">
      <dgm:prSet presAssocID="{B8E96930-BE5C-4A30-89F5-3C7EEE626E67}" presName="ParentBackground2" presStyleCnt="0"/>
      <dgm:spPr/>
    </dgm:pt>
    <dgm:pt modelId="{3B44948B-F0BE-4762-A329-40DD8907075E}" type="pres">
      <dgm:prSet presAssocID="{B8E96930-BE5C-4A30-89F5-3C7EEE626E67}" presName="ParentBackground" presStyleLbl="fgAcc1" presStyleIdx="3" presStyleCnt="5"/>
      <dgm:spPr/>
    </dgm:pt>
    <dgm:pt modelId="{2607BFF9-5B98-477C-B088-E15331C77797}" type="pres">
      <dgm:prSet presAssocID="{B8E96930-BE5C-4A30-89F5-3C7EEE626E67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C3762AED-DDA9-4EB5-A4A2-798535948A38}" type="pres">
      <dgm:prSet presAssocID="{0ED0C92D-8E68-4FB4-9CA7-767582F60EBC}" presName="Accent1" presStyleCnt="0"/>
      <dgm:spPr/>
    </dgm:pt>
    <dgm:pt modelId="{62364F4C-1D25-46E2-A6E9-32EF67590A43}" type="pres">
      <dgm:prSet presAssocID="{0ED0C92D-8E68-4FB4-9CA7-767582F60EBC}" presName="Accent" presStyleLbl="node1" presStyleIdx="4" presStyleCnt="5"/>
      <dgm:spPr/>
    </dgm:pt>
    <dgm:pt modelId="{0FD0703E-EEF1-4D96-8603-0E7FF0D6837F}" type="pres">
      <dgm:prSet presAssocID="{0ED0C92D-8E68-4FB4-9CA7-767582F60EBC}" presName="ParentBackground1" presStyleCnt="0"/>
      <dgm:spPr/>
    </dgm:pt>
    <dgm:pt modelId="{818304FA-63AA-418E-8B21-8EC515AEFB23}" type="pres">
      <dgm:prSet presAssocID="{0ED0C92D-8E68-4FB4-9CA7-767582F60EBC}" presName="ParentBackground" presStyleLbl="fgAcc1" presStyleIdx="4" presStyleCnt="5"/>
      <dgm:spPr/>
    </dgm:pt>
    <dgm:pt modelId="{7F47129C-06E1-4D3D-B967-3015A904ABCE}" type="pres">
      <dgm:prSet presAssocID="{0ED0C92D-8E68-4FB4-9CA7-767582F60EBC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ABDF3712-6BCE-4390-8706-548F9EBDCB1C}" type="presOf" srcId="{0ED0C92D-8E68-4FB4-9CA7-767582F60EBC}" destId="{818304FA-63AA-418E-8B21-8EC515AEFB23}" srcOrd="0" destOrd="0" presId="urn:microsoft.com/office/officeart/2011/layout/CircleProcess"/>
    <dgm:cxn modelId="{3C191E18-5450-42FA-82DE-DCCAFB54C55F}" srcId="{457C3225-CEE6-4AD4-BE42-079A4762377D}" destId="{F4CC041B-9FCB-47A1-9D1D-EF8A361EC643}" srcOrd="3" destOrd="0" parTransId="{B2E841CB-ADD1-4394-B6C3-53256950B113}" sibTransId="{2494F9FE-14A3-44E9-AB80-04784FCF991F}"/>
    <dgm:cxn modelId="{AD7FDF1B-66AD-4DAE-A49E-7BB780A71FCC}" type="presOf" srcId="{457C3225-CEE6-4AD4-BE42-079A4762377D}" destId="{CAFA1BE9-4A2E-42C1-BB4E-5D6F0A9CC9EE}" srcOrd="0" destOrd="0" presId="urn:microsoft.com/office/officeart/2011/layout/CircleProcess"/>
    <dgm:cxn modelId="{AD0E621C-5DFA-43FC-AE28-2BF005F25BB5}" type="presOf" srcId="{F4CC041B-9FCB-47A1-9D1D-EF8A361EC643}" destId="{7CF7AB36-1F7B-4781-82CB-85F266967632}" srcOrd="0" destOrd="0" presId="urn:microsoft.com/office/officeart/2011/layout/CircleProcess"/>
    <dgm:cxn modelId="{34437329-CF1F-4CB7-95E3-8137B9549A8F}" type="presOf" srcId="{E072CCF8-75F4-4E22-A66C-21337674BE3B}" destId="{CC222D53-D1A6-4E72-8791-FDDBF8FB3558}" srcOrd="0" destOrd="0" presId="urn:microsoft.com/office/officeart/2011/layout/CircleProcess"/>
    <dgm:cxn modelId="{CBEC9532-1850-4B7E-9EE0-1B22E3C0E2C8}" type="presOf" srcId="{B8E96930-BE5C-4A30-89F5-3C7EEE626E67}" destId="{2607BFF9-5B98-477C-B088-E15331C77797}" srcOrd="1" destOrd="0" presId="urn:microsoft.com/office/officeart/2011/layout/CircleProcess"/>
    <dgm:cxn modelId="{A2A24737-90F9-44A4-9C3F-EF1C9C1E730C}" type="presOf" srcId="{BA000960-E1C4-45DB-B344-6AFACDBC0191}" destId="{B6E6BFFB-1791-4CAF-AD33-EEC485B54658}" srcOrd="1" destOrd="0" presId="urn:microsoft.com/office/officeart/2011/layout/CircleProcess"/>
    <dgm:cxn modelId="{D325E042-2066-4EF4-A64F-5CA1F4C92D9D}" srcId="{457C3225-CEE6-4AD4-BE42-079A4762377D}" destId="{E072CCF8-75F4-4E22-A66C-21337674BE3B}" srcOrd="4" destOrd="0" parTransId="{E1C3B6FD-EFEE-4562-9DAA-037D0D1F7EC2}" sibTransId="{16671732-225A-48BC-9659-DFFA4FDA6006}"/>
    <dgm:cxn modelId="{70496663-4D84-47D0-A1F6-665DE869507B}" type="presOf" srcId="{BA000960-E1C4-45DB-B344-6AFACDBC0191}" destId="{8FD073BC-9B05-4CEA-AAEA-57BBBCFB9C4C}" srcOrd="0" destOrd="0" presId="urn:microsoft.com/office/officeart/2011/layout/CircleProcess"/>
    <dgm:cxn modelId="{83849A57-FA2E-44ED-BE44-9564344267D9}" type="presOf" srcId="{E072CCF8-75F4-4E22-A66C-21337674BE3B}" destId="{E21E5E2F-73BF-4789-BECA-A858023C3E7C}" srcOrd="1" destOrd="0" presId="urn:microsoft.com/office/officeart/2011/layout/CircleProcess"/>
    <dgm:cxn modelId="{2F9A1E8E-56A7-4277-ABA6-6317E664C446}" type="presOf" srcId="{0ED0C92D-8E68-4FB4-9CA7-767582F60EBC}" destId="{7F47129C-06E1-4D3D-B967-3015A904ABCE}" srcOrd="1" destOrd="0" presId="urn:microsoft.com/office/officeart/2011/layout/CircleProcess"/>
    <dgm:cxn modelId="{DA9789B3-660A-4502-A5CC-84294572F2DC}" srcId="{457C3225-CEE6-4AD4-BE42-079A4762377D}" destId="{B8E96930-BE5C-4A30-89F5-3C7EEE626E67}" srcOrd="1" destOrd="0" parTransId="{8CC2CA8E-2E52-40DB-B932-7D24FDCD48A8}" sibTransId="{71B12A0E-0F4A-45E3-8ECB-4F89F38EE813}"/>
    <dgm:cxn modelId="{718587DC-0D11-49A7-8A07-50AB5C8E5080}" type="presOf" srcId="{F4CC041B-9FCB-47A1-9D1D-EF8A361EC643}" destId="{C720BBE9-64D6-41E3-B8DD-A1611EBE111B}" srcOrd="1" destOrd="0" presId="urn:microsoft.com/office/officeart/2011/layout/CircleProcess"/>
    <dgm:cxn modelId="{960D75E3-16EC-4794-A061-30535ADFAE53}" srcId="{457C3225-CEE6-4AD4-BE42-079A4762377D}" destId="{BA000960-E1C4-45DB-B344-6AFACDBC0191}" srcOrd="2" destOrd="0" parTransId="{ACEFB532-373B-4C46-9C56-28B4A6EFB6CE}" sibTransId="{6C00255B-38A9-4148-923D-EA8A2EA84432}"/>
    <dgm:cxn modelId="{CBA949E5-B78A-4E00-AF88-12017C65E75B}" type="presOf" srcId="{B8E96930-BE5C-4A30-89F5-3C7EEE626E67}" destId="{3B44948B-F0BE-4762-A329-40DD8907075E}" srcOrd="0" destOrd="0" presId="urn:microsoft.com/office/officeart/2011/layout/CircleProcess"/>
    <dgm:cxn modelId="{087817F0-B85E-4CFC-84AE-F3637DE9CA08}" srcId="{457C3225-CEE6-4AD4-BE42-079A4762377D}" destId="{0ED0C92D-8E68-4FB4-9CA7-767582F60EBC}" srcOrd="0" destOrd="0" parTransId="{11E88BA6-A89D-45DC-90B6-8752507C38A5}" sibTransId="{11C63BFE-8D53-4B91-829C-1C075C0BACBC}"/>
    <dgm:cxn modelId="{BBA4016E-C4BB-4942-99DB-3CF97666A1A8}" type="presParOf" srcId="{CAFA1BE9-4A2E-42C1-BB4E-5D6F0A9CC9EE}" destId="{85B00407-3608-4E97-B91E-727B0DFA4A24}" srcOrd="0" destOrd="0" presId="urn:microsoft.com/office/officeart/2011/layout/CircleProcess"/>
    <dgm:cxn modelId="{771938C3-5EA6-49AB-85BE-A8D8E6F96DBE}" type="presParOf" srcId="{85B00407-3608-4E97-B91E-727B0DFA4A24}" destId="{B5FA1634-9D5D-424A-87DE-F8DFB787468D}" srcOrd="0" destOrd="0" presId="urn:microsoft.com/office/officeart/2011/layout/CircleProcess"/>
    <dgm:cxn modelId="{B9DC922C-1D1A-4B0E-A5F0-0C6427577587}" type="presParOf" srcId="{CAFA1BE9-4A2E-42C1-BB4E-5D6F0A9CC9EE}" destId="{F3E8ACFE-BB7C-482D-8743-21CAA3FF4A2D}" srcOrd="1" destOrd="0" presId="urn:microsoft.com/office/officeart/2011/layout/CircleProcess"/>
    <dgm:cxn modelId="{B327A08A-99B5-4174-872B-81C97A801A6B}" type="presParOf" srcId="{F3E8ACFE-BB7C-482D-8743-21CAA3FF4A2D}" destId="{CC222D53-D1A6-4E72-8791-FDDBF8FB3558}" srcOrd="0" destOrd="0" presId="urn:microsoft.com/office/officeart/2011/layout/CircleProcess"/>
    <dgm:cxn modelId="{8BAD19A8-411F-47CC-B15D-E6FB645ABAF5}" type="presParOf" srcId="{CAFA1BE9-4A2E-42C1-BB4E-5D6F0A9CC9EE}" destId="{E21E5E2F-73BF-4789-BECA-A858023C3E7C}" srcOrd="2" destOrd="0" presId="urn:microsoft.com/office/officeart/2011/layout/CircleProcess"/>
    <dgm:cxn modelId="{D280DAFB-74A7-4FE2-99CF-B22ADD6D8589}" type="presParOf" srcId="{CAFA1BE9-4A2E-42C1-BB4E-5D6F0A9CC9EE}" destId="{5FA0CDBE-FD77-4696-BBAF-F637E284A8C7}" srcOrd="3" destOrd="0" presId="urn:microsoft.com/office/officeart/2011/layout/CircleProcess"/>
    <dgm:cxn modelId="{B9EC6308-CCA4-4C25-A727-8AB1D3A85853}" type="presParOf" srcId="{5FA0CDBE-FD77-4696-BBAF-F637E284A8C7}" destId="{3BD36B6B-A670-4698-9E42-621FBD0B7402}" srcOrd="0" destOrd="0" presId="urn:microsoft.com/office/officeart/2011/layout/CircleProcess"/>
    <dgm:cxn modelId="{19576917-CBBE-460B-BDA7-F6BA12291286}" type="presParOf" srcId="{CAFA1BE9-4A2E-42C1-BB4E-5D6F0A9CC9EE}" destId="{F4EDB2A2-691E-42AF-9C95-6E32570BE113}" srcOrd="4" destOrd="0" presId="urn:microsoft.com/office/officeart/2011/layout/CircleProcess"/>
    <dgm:cxn modelId="{CB9FFDBB-0516-4E08-AD81-B1D473E1F5C0}" type="presParOf" srcId="{F4EDB2A2-691E-42AF-9C95-6E32570BE113}" destId="{7CF7AB36-1F7B-4781-82CB-85F266967632}" srcOrd="0" destOrd="0" presId="urn:microsoft.com/office/officeart/2011/layout/CircleProcess"/>
    <dgm:cxn modelId="{73D56E4A-B7C2-4C1C-9027-44F5BECC41A0}" type="presParOf" srcId="{CAFA1BE9-4A2E-42C1-BB4E-5D6F0A9CC9EE}" destId="{C720BBE9-64D6-41E3-B8DD-A1611EBE111B}" srcOrd="5" destOrd="0" presId="urn:microsoft.com/office/officeart/2011/layout/CircleProcess"/>
    <dgm:cxn modelId="{BA09D516-9DB6-4AAE-A764-8097C159F9DB}" type="presParOf" srcId="{CAFA1BE9-4A2E-42C1-BB4E-5D6F0A9CC9EE}" destId="{DC879949-DBE2-45AB-9893-C5CC1DC895EC}" srcOrd="6" destOrd="0" presId="urn:microsoft.com/office/officeart/2011/layout/CircleProcess"/>
    <dgm:cxn modelId="{5E808E0F-85E9-4124-B7F1-456B1157A778}" type="presParOf" srcId="{DC879949-DBE2-45AB-9893-C5CC1DC895EC}" destId="{93D38CF3-0D87-48D3-802C-13A7B2A56E9A}" srcOrd="0" destOrd="0" presId="urn:microsoft.com/office/officeart/2011/layout/CircleProcess"/>
    <dgm:cxn modelId="{319D9A1A-77C8-4491-BB65-61A089247083}" type="presParOf" srcId="{CAFA1BE9-4A2E-42C1-BB4E-5D6F0A9CC9EE}" destId="{65676260-BE98-47AD-AD28-378984D76182}" srcOrd="7" destOrd="0" presId="urn:microsoft.com/office/officeart/2011/layout/CircleProcess"/>
    <dgm:cxn modelId="{697C9B80-EB67-4C31-882E-5C212A3CDD1E}" type="presParOf" srcId="{65676260-BE98-47AD-AD28-378984D76182}" destId="{8FD073BC-9B05-4CEA-AAEA-57BBBCFB9C4C}" srcOrd="0" destOrd="0" presId="urn:microsoft.com/office/officeart/2011/layout/CircleProcess"/>
    <dgm:cxn modelId="{AB713939-7AF2-4011-8330-3D8AC59D1E47}" type="presParOf" srcId="{CAFA1BE9-4A2E-42C1-BB4E-5D6F0A9CC9EE}" destId="{B6E6BFFB-1791-4CAF-AD33-EEC485B54658}" srcOrd="8" destOrd="0" presId="urn:microsoft.com/office/officeart/2011/layout/CircleProcess"/>
    <dgm:cxn modelId="{72123398-81F4-4132-9090-D16F394BDCA6}" type="presParOf" srcId="{CAFA1BE9-4A2E-42C1-BB4E-5D6F0A9CC9EE}" destId="{97716993-71E4-4442-9947-D3104F29848A}" srcOrd="9" destOrd="0" presId="urn:microsoft.com/office/officeart/2011/layout/CircleProcess"/>
    <dgm:cxn modelId="{555E750F-4FF6-44D6-8D31-7529D2BF902B}" type="presParOf" srcId="{97716993-71E4-4442-9947-D3104F29848A}" destId="{E10D6983-C258-48E7-B9B5-ADB3188618B6}" srcOrd="0" destOrd="0" presId="urn:microsoft.com/office/officeart/2011/layout/CircleProcess"/>
    <dgm:cxn modelId="{5A95E9A5-110E-4E45-9326-73FF839EA227}" type="presParOf" srcId="{CAFA1BE9-4A2E-42C1-BB4E-5D6F0A9CC9EE}" destId="{4B6CD606-F8ED-4155-8BBC-CA8CE0F7C00D}" srcOrd="10" destOrd="0" presId="urn:microsoft.com/office/officeart/2011/layout/CircleProcess"/>
    <dgm:cxn modelId="{7BC810F6-FE30-4A0E-9ED1-04601B1DA3FD}" type="presParOf" srcId="{4B6CD606-F8ED-4155-8BBC-CA8CE0F7C00D}" destId="{3B44948B-F0BE-4762-A329-40DD8907075E}" srcOrd="0" destOrd="0" presId="urn:microsoft.com/office/officeart/2011/layout/CircleProcess"/>
    <dgm:cxn modelId="{DB3CE6CD-E400-4A25-849B-BB03ADD055AC}" type="presParOf" srcId="{CAFA1BE9-4A2E-42C1-BB4E-5D6F0A9CC9EE}" destId="{2607BFF9-5B98-477C-B088-E15331C77797}" srcOrd="11" destOrd="0" presId="urn:microsoft.com/office/officeart/2011/layout/CircleProcess"/>
    <dgm:cxn modelId="{D457A10A-7637-4D73-8A06-103470F2EC22}" type="presParOf" srcId="{CAFA1BE9-4A2E-42C1-BB4E-5D6F0A9CC9EE}" destId="{C3762AED-DDA9-4EB5-A4A2-798535948A38}" srcOrd="12" destOrd="0" presId="urn:microsoft.com/office/officeart/2011/layout/CircleProcess"/>
    <dgm:cxn modelId="{4475CB5C-6721-4DC2-89BC-82EBECA91549}" type="presParOf" srcId="{C3762AED-DDA9-4EB5-A4A2-798535948A38}" destId="{62364F4C-1D25-46E2-A6E9-32EF67590A43}" srcOrd="0" destOrd="0" presId="urn:microsoft.com/office/officeart/2011/layout/CircleProcess"/>
    <dgm:cxn modelId="{644039D3-D392-492B-A39C-05E78A6AC6B8}" type="presParOf" srcId="{CAFA1BE9-4A2E-42C1-BB4E-5D6F0A9CC9EE}" destId="{0FD0703E-EEF1-4D96-8603-0E7FF0D6837F}" srcOrd="13" destOrd="0" presId="urn:microsoft.com/office/officeart/2011/layout/CircleProcess"/>
    <dgm:cxn modelId="{0C191E91-06FB-4EA2-8421-360F9BB443A0}" type="presParOf" srcId="{0FD0703E-EEF1-4D96-8603-0E7FF0D6837F}" destId="{818304FA-63AA-418E-8B21-8EC515AEFB23}" srcOrd="0" destOrd="0" presId="urn:microsoft.com/office/officeart/2011/layout/CircleProcess"/>
    <dgm:cxn modelId="{6026EB19-37C3-42CE-ADAB-789E963505D0}" type="presParOf" srcId="{CAFA1BE9-4A2E-42C1-BB4E-5D6F0A9CC9EE}" destId="{7F47129C-06E1-4D3D-B967-3015A904ABCE}" srcOrd="14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0685001-AAA9-442F-B375-25736430A43D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2" csCatId="colorful" phldr="1"/>
      <dgm:spPr/>
      <dgm:t>
        <a:bodyPr/>
        <a:lstStyle/>
        <a:p>
          <a:endParaRPr lang="en-US"/>
        </a:p>
      </dgm:t>
    </dgm:pt>
    <dgm:pt modelId="{FA329216-3625-47C2-BCF5-BD2EA378989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Lorem ipsum dolor sit amet, consectetuer adipiscing elit. </a:t>
          </a:r>
        </a:p>
      </dgm:t>
    </dgm:pt>
    <dgm:pt modelId="{01F708AD-E4B8-406B-9E2C-2E48B5B4D8AA}" type="parTrans" cxnId="{B8DC31A4-A06F-440E-96C1-784E9D5876FE}">
      <dgm:prSet/>
      <dgm:spPr/>
      <dgm:t>
        <a:bodyPr/>
        <a:lstStyle/>
        <a:p>
          <a:endParaRPr lang="en-US"/>
        </a:p>
      </dgm:t>
    </dgm:pt>
    <dgm:pt modelId="{379E5975-1E9F-409B-83CE-B7E5F2DB34ED}" type="sibTrans" cxnId="{B8DC31A4-A06F-440E-96C1-784E9D5876FE}">
      <dgm:prSet/>
      <dgm:spPr/>
      <dgm:t>
        <a:bodyPr/>
        <a:lstStyle/>
        <a:p>
          <a:endParaRPr lang="en-US"/>
        </a:p>
      </dgm:t>
    </dgm:pt>
    <dgm:pt modelId="{0C62C60D-A8F0-4423-A6C4-B47858C7CC0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Nunc viverra imperdiet enim. Fusce est. Vivamus a tellus.</a:t>
          </a:r>
        </a:p>
      </dgm:t>
    </dgm:pt>
    <dgm:pt modelId="{DEECDE7E-D4A2-4D89-8899-50EF77D28B77}" type="parTrans" cxnId="{D19D4589-C45E-4E71-A82E-6BE161E9F184}">
      <dgm:prSet/>
      <dgm:spPr/>
      <dgm:t>
        <a:bodyPr/>
        <a:lstStyle/>
        <a:p>
          <a:endParaRPr lang="en-US"/>
        </a:p>
      </dgm:t>
    </dgm:pt>
    <dgm:pt modelId="{C611A9B0-AF01-4E76-91BB-F301C1B5EBE1}" type="sibTrans" cxnId="{D19D4589-C45E-4E71-A82E-6BE161E9F184}">
      <dgm:prSet/>
      <dgm:spPr/>
      <dgm:t>
        <a:bodyPr/>
        <a:lstStyle/>
        <a:p>
          <a:endParaRPr lang="en-US"/>
        </a:p>
      </dgm:t>
    </dgm:pt>
    <dgm:pt modelId="{EBA5858A-D288-4989-9533-F28DEEAC3D5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Lorem ipsum dolor sit amet, consectetuer adipiscing elit. </a:t>
          </a:r>
        </a:p>
      </dgm:t>
    </dgm:pt>
    <dgm:pt modelId="{34058324-78BB-4F30-97CB-C6EFFA524D55}" type="parTrans" cxnId="{9F46D53F-533D-467E-8FEC-1BF75A792D5E}">
      <dgm:prSet/>
      <dgm:spPr/>
      <dgm:t>
        <a:bodyPr/>
        <a:lstStyle/>
        <a:p>
          <a:endParaRPr lang="en-US"/>
        </a:p>
      </dgm:t>
    </dgm:pt>
    <dgm:pt modelId="{E93082F0-F4FC-4721-998E-6A4ABF02FBD6}" type="sibTrans" cxnId="{9F46D53F-533D-467E-8FEC-1BF75A792D5E}">
      <dgm:prSet/>
      <dgm:spPr/>
      <dgm:t>
        <a:bodyPr/>
        <a:lstStyle/>
        <a:p>
          <a:endParaRPr lang="en-US"/>
        </a:p>
      </dgm:t>
    </dgm:pt>
    <dgm:pt modelId="{FF366836-6EA8-4113-BFBE-28FA61A0C053}" type="pres">
      <dgm:prSet presAssocID="{20685001-AAA9-442F-B375-25736430A43D}" presName="root" presStyleCnt="0">
        <dgm:presLayoutVars>
          <dgm:dir/>
          <dgm:resizeHandles val="exact"/>
        </dgm:presLayoutVars>
      </dgm:prSet>
      <dgm:spPr/>
    </dgm:pt>
    <dgm:pt modelId="{14A0FED6-3217-4B3A-8DC6-C2432EDEADB5}" type="pres">
      <dgm:prSet presAssocID="{FA329216-3625-47C2-BCF5-BD2EA3789896}" presName="compNode" presStyleCnt="0"/>
      <dgm:spPr/>
    </dgm:pt>
    <dgm:pt modelId="{17B5F204-4C29-4F5C-AC1E-9272343833CC}" type="pres">
      <dgm:prSet presAssocID="{FA329216-3625-47C2-BCF5-BD2EA3789896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B6A190B-1D24-41EE-95A3-420248264C3B}" type="pres">
      <dgm:prSet presAssocID="{FA329216-3625-47C2-BCF5-BD2EA378989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ld"/>
        </a:ext>
      </dgm:extLst>
    </dgm:pt>
    <dgm:pt modelId="{06B14DF1-64D2-4802-9D4D-D2F10D0D1C8E}" type="pres">
      <dgm:prSet presAssocID="{FA329216-3625-47C2-BCF5-BD2EA3789896}" presName="spaceRect" presStyleCnt="0"/>
      <dgm:spPr/>
    </dgm:pt>
    <dgm:pt modelId="{EB190605-7F9E-4427-B3A6-101C05D8F3D8}" type="pres">
      <dgm:prSet presAssocID="{FA329216-3625-47C2-BCF5-BD2EA3789896}" presName="textRect" presStyleLbl="revTx" presStyleIdx="0" presStyleCnt="3">
        <dgm:presLayoutVars>
          <dgm:chMax val="1"/>
          <dgm:chPref val="1"/>
        </dgm:presLayoutVars>
      </dgm:prSet>
      <dgm:spPr/>
    </dgm:pt>
    <dgm:pt modelId="{9474FA90-CAD8-4CC3-9FA5-484F80C17584}" type="pres">
      <dgm:prSet presAssocID="{379E5975-1E9F-409B-83CE-B7E5F2DB34ED}" presName="sibTrans" presStyleCnt="0"/>
      <dgm:spPr/>
    </dgm:pt>
    <dgm:pt modelId="{4888666C-4DF8-46F4-8996-44DF3A1425C5}" type="pres">
      <dgm:prSet presAssocID="{0C62C60D-A8F0-4423-A6C4-B47858C7CC05}" presName="compNode" presStyleCnt="0"/>
      <dgm:spPr/>
    </dgm:pt>
    <dgm:pt modelId="{F2AD57F3-C085-4226-9C4A-9682F3D0EB50}" type="pres">
      <dgm:prSet presAssocID="{0C62C60D-A8F0-4423-A6C4-B47858C7CC05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BE076DD-59AA-4AD0-863B-7818AD351DD3}" type="pres">
      <dgm:prSet presAssocID="{0C62C60D-A8F0-4423-A6C4-B47858C7CC0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BADDED24-5375-475C-A474-CB85FC19D36F}" type="pres">
      <dgm:prSet presAssocID="{0C62C60D-A8F0-4423-A6C4-B47858C7CC05}" presName="spaceRect" presStyleCnt="0"/>
      <dgm:spPr/>
    </dgm:pt>
    <dgm:pt modelId="{C4BDC446-CE57-4316-9889-514C3007DB9B}" type="pres">
      <dgm:prSet presAssocID="{0C62C60D-A8F0-4423-A6C4-B47858C7CC05}" presName="textRect" presStyleLbl="revTx" presStyleIdx="1" presStyleCnt="3">
        <dgm:presLayoutVars>
          <dgm:chMax val="1"/>
          <dgm:chPref val="1"/>
        </dgm:presLayoutVars>
      </dgm:prSet>
      <dgm:spPr/>
    </dgm:pt>
    <dgm:pt modelId="{9DF7FE3C-E013-425D-B158-F10A12F007B2}" type="pres">
      <dgm:prSet presAssocID="{C611A9B0-AF01-4E76-91BB-F301C1B5EBE1}" presName="sibTrans" presStyleCnt="0"/>
      <dgm:spPr/>
    </dgm:pt>
    <dgm:pt modelId="{72A54BB8-6753-4D56-8BC1-BAE83503D061}" type="pres">
      <dgm:prSet presAssocID="{EBA5858A-D288-4989-9533-F28DEEAC3D51}" presName="compNode" presStyleCnt="0"/>
      <dgm:spPr/>
    </dgm:pt>
    <dgm:pt modelId="{B248EA44-DF2E-48C1-978C-1D943C78C1F7}" type="pres">
      <dgm:prSet presAssocID="{EBA5858A-D288-4989-9533-F28DEEAC3D51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875F14EE-BD2B-4565-9444-DF7B5FA7A222}" type="pres">
      <dgm:prSet presAssocID="{EBA5858A-D288-4989-9533-F28DEEAC3D5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compass"/>
        </a:ext>
      </dgm:extLst>
    </dgm:pt>
    <dgm:pt modelId="{2B6FC517-7F3C-4E32-A425-8B0F6E75667E}" type="pres">
      <dgm:prSet presAssocID="{EBA5858A-D288-4989-9533-F28DEEAC3D51}" presName="spaceRect" presStyleCnt="0"/>
      <dgm:spPr/>
    </dgm:pt>
    <dgm:pt modelId="{20916166-E357-4A4B-8DFE-87C7433215AA}" type="pres">
      <dgm:prSet presAssocID="{EBA5858A-D288-4989-9533-F28DEEAC3D5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F46D53F-533D-467E-8FEC-1BF75A792D5E}" srcId="{20685001-AAA9-442F-B375-25736430A43D}" destId="{EBA5858A-D288-4989-9533-F28DEEAC3D51}" srcOrd="2" destOrd="0" parTransId="{34058324-78BB-4F30-97CB-C6EFFA524D55}" sibTransId="{E93082F0-F4FC-4721-998E-6A4ABF02FBD6}"/>
    <dgm:cxn modelId="{D19D4589-C45E-4E71-A82E-6BE161E9F184}" srcId="{20685001-AAA9-442F-B375-25736430A43D}" destId="{0C62C60D-A8F0-4423-A6C4-B47858C7CC05}" srcOrd="1" destOrd="0" parTransId="{DEECDE7E-D4A2-4D89-8899-50EF77D28B77}" sibTransId="{C611A9B0-AF01-4E76-91BB-F301C1B5EBE1}"/>
    <dgm:cxn modelId="{8EB7B195-96B6-48D3-A613-A7A8059EAC88}" type="presOf" srcId="{0C62C60D-A8F0-4423-A6C4-B47858C7CC05}" destId="{C4BDC446-CE57-4316-9889-514C3007DB9B}" srcOrd="0" destOrd="0" presId="urn:microsoft.com/office/officeart/2018/5/layout/IconLeafLabelList"/>
    <dgm:cxn modelId="{6F711A9E-AAC1-48F6-BC83-BDDC23787DF5}" type="presOf" srcId="{EBA5858A-D288-4989-9533-F28DEEAC3D51}" destId="{20916166-E357-4A4B-8DFE-87C7433215AA}" srcOrd="0" destOrd="0" presId="urn:microsoft.com/office/officeart/2018/5/layout/IconLeafLabelList"/>
    <dgm:cxn modelId="{B8DC31A4-A06F-440E-96C1-784E9D5876FE}" srcId="{20685001-AAA9-442F-B375-25736430A43D}" destId="{FA329216-3625-47C2-BCF5-BD2EA3789896}" srcOrd="0" destOrd="0" parTransId="{01F708AD-E4B8-406B-9E2C-2E48B5B4D8AA}" sibTransId="{379E5975-1E9F-409B-83CE-B7E5F2DB34ED}"/>
    <dgm:cxn modelId="{D7AA3AA8-566A-4A91-ABB6-BD5A810BF22D}" type="presOf" srcId="{FA329216-3625-47C2-BCF5-BD2EA3789896}" destId="{EB190605-7F9E-4427-B3A6-101C05D8F3D8}" srcOrd="0" destOrd="0" presId="urn:microsoft.com/office/officeart/2018/5/layout/IconLeafLabelList"/>
    <dgm:cxn modelId="{E704BCC6-3BFA-4B3E-AE9B-9F5704936DC3}" type="presOf" srcId="{20685001-AAA9-442F-B375-25736430A43D}" destId="{FF366836-6EA8-4113-BFBE-28FA61A0C053}" srcOrd="0" destOrd="0" presId="urn:microsoft.com/office/officeart/2018/5/layout/IconLeafLabelList"/>
    <dgm:cxn modelId="{55BABC72-9960-4348-BA80-1EEB5B840C66}" type="presParOf" srcId="{FF366836-6EA8-4113-BFBE-28FA61A0C053}" destId="{14A0FED6-3217-4B3A-8DC6-C2432EDEADB5}" srcOrd="0" destOrd="0" presId="urn:microsoft.com/office/officeart/2018/5/layout/IconLeafLabelList"/>
    <dgm:cxn modelId="{9C208741-F0DE-4D43-B5D9-745C6961FF4F}" type="presParOf" srcId="{14A0FED6-3217-4B3A-8DC6-C2432EDEADB5}" destId="{17B5F204-4C29-4F5C-AC1E-9272343833CC}" srcOrd="0" destOrd="0" presId="urn:microsoft.com/office/officeart/2018/5/layout/IconLeafLabelList"/>
    <dgm:cxn modelId="{FB48CDF0-A960-4991-9FD8-1C8BD0897C6C}" type="presParOf" srcId="{14A0FED6-3217-4B3A-8DC6-C2432EDEADB5}" destId="{DB6A190B-1D24-41EE-95A3-420248264C3B}" srcOrd="1" destOrd="0" presId="urn:microsoft.com/office/officeart/2018/5/layout/IconLeafLabelList"/>
    <dgm:cxn modelId="{8DC55530-6C3E-41EA-A575-FB8079A0E09C}" type="presParOf" srcId="{14A0FED6-3217-4B3A-8DC6-C2432EDEADB5}" destId="{06B14DF1-64D2-4802-9D4D-D2F10D0D1C8E}" srcOrd="2" destOrd="0" presId="urn:microsoft.com/office/officeart/2018/5/layout/IconLeafLabelList"/>
    <dgm:cxn modelId="{9DD577A8-A521-4702-B8E1-EBA5B32A50D6}" type="presParOf" srcId="{14A0FED6-3217-4B3A-8DC6-C2432EDEADB5}" destId="{EB190605-7F9E-4427-B3A6-101C05D8F3D8}" srcOrd="3" destOrd="0" presId="urn:microsoft.com/office/officeart/2018/5/layout/IconLeafLabelList"/>
    <dgm:cxn modelId="{8B846B71-A05E-40B9-B7BD-3971C3E45E33}" type="presParOf" srcId="{FF366836-6EA8-4113-BFBE-28FA61A0C053}" destId="{9474FA90-CAD8-4CC3-9FA5-484F80C17584}" srcOrd="1" destOrd="0" presId="urn:microsoft.com/office/officeart/2018/5/layout/IconLeafLabelList"/>
    <dgm:cxn modelId="{64E61129-C6D8-4580-B107-60BA95D9F527}" type="presParOf" srcId="{FF366836-6EA8-4113-BFBE-28FA61A0C053}" destId="{4888666C-4DF8-46F4-8996-44DF3A1425C5}" srcOrd="2" destOrd="0" presId="urn:microsoft.com/office/officeart/2018/5/layout/IconLeafLabelList"/>
    <dgm:cxn modelId="{33E57193-304D-46C9-9E8D-3CC2201AC6F1}" type="presParOf" srcId="{4888666C-4DF8-46F4-8996-44DF3A1425C5}" destId="{F2AD57F3-C085-4226-9C4A-9682F3D0EB50}" srcOrd="0" destOrd="0" presId="urn:microsoft.com/office/officeart/2018/5/layout/IconLeafLabelList"/>
    <dgm:cxn modelId="{927367D6-1E33-42D8-A9EA-28D3EE2B28DB}" type="presParOf" srcId="{4888666C-4DF8-46F4-8996-44DF3A1425C5}" destId="{EBE076DD-59AA-4AD0-863B-7818AD351DD3}" srcOrd="1" destOrd="0" presId="urn:microsoft.com/office/officeart/2018/5/layout/IconLeafLabelList"/>
    <dgm:cxn modelId="{DB1E262E-6784-45E7-9336-0979F7A7714F}" type="presParOf" srcId="{4888666C-4DF8-46F4-8996-44DF3A1425C5}" destId="{BADDED24-5375-475C-A474-CB85FC19D36F}" srcOrd="2" destOrd="0" presId="urn:microsoft.com/office/officeart/2018/5/layout/IconLeafLabelList"/>
    <dgm:cxn modelId="{C32763DF-FABC-4DF2-972C-BEDDD3A14219}" type="presParOf" srcId="{4888666C-4DF8-46F4-8996-44DF3A1425C5}" destId="{C4BDC446-CE57-4316-9889-514C3007DB9B}" srcOrd="3" destOrd="0" presId="urn:microsoft.com/office/officeart/2018/5/layout/IconLeafLabelList"/>
    <dgm:cxn modelId="{A762BD2C-6EDB-460E-8BFE-11C7C83BC174}" type="presParOf" srcId="{FF366836-6EA8-4113-BFBE-28FA61A0C053}" destId="{9DF7FE3C-E013-425D-B158-F10A12F007B2}" srcOrd="3" destOrd="0" presId="urn:microsoft.com/office/officeart/2018/5/layout/IconLeafLabelList"/>
    <dgm:cxn modelId="{B56F92E5-DC30-47CD-AE9B-59AE5A3F6174}" type="presParOf" srcId="{FF366836-6EA8-4113-BFBE-28FA61A0C053}" destId="{72A54BB8-6753-4D56-8BC1-BAE83503D061}" srcOrd="4" destOrd="0" presId="urn:microsoft.com/office/officeart/2018/5/layout/IconLeafLabelList"/>
    <dgm:cxn modelId="{7CA50B55-8181-4DB9-A8D6-BEE3C9CFA7F8}" type="presParOf" srcId="{72A54BB8-6753-4D56-8BC1-BAE83503D061}" destId="{B248EA44-DF2E-48C1-978C-1D943C78C1F7}" srcOrd="0" destOrd="0" presId="urn:microsoft.com/office/officeart/2018/5/layout/IconLeafLabelList"/>
    <dgm:cxn modelId="{45CBD277-6D1A-445D-9B2E-8F54392649EA}" type="presParOf" srcId="{72A54BB8-6753-4D56-8BC1-BAE83503D061}" destId="{875F14EE-BD2B-4565-9444-DF7B5FA7A222}" srcOrd="1" destOrd="0" presId="urn:microsoft.com/office/officeart/2018/5/layout/IconLeafLabelList"/>
    <dgm:cxn modelId="{CA49236C-C897-416F-93D6-F66600851D95}" type="presParOf" srcId="{72A54BB8-6753-4D56-8BC1-BAE83503D061}" destId="{2B6FC517-7F3C-4E32-A425-8B0F6E75667E}" srcOrd="2" destOrd="0" presId="urn:microsoft.com/office/officeart/2018/5/layout/IconLeafLabelList"/>
    <dgm:cxn modelId="{1D48BF36-52A9-48DC-90CD-A3EFB0C199CF}" type="presParOf" srcId="{72A54BB8-6753-4D56-8BC1-BAE83503D061}" destId="{20916166-E357-4A4B-8DFE-87C7433215A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4DCC0B-5665-412C-8802-1591E1462B4D}">
      <dsp:nvSpPr>
        <dsp:cNvPr id="0" name=""/>
        <dsp:cNvSpPr/>
      </dsp:nvSpPr>
      <dsp:spPr>
        <a:xfrm>
          <a:off x="669" y="581837"/>
          <a:ext cx="2611933" cy="1567160"/>
        </a:xfrm>
        <a:prstGeom prst="rect">
          <a:avLst/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shade val="80000"/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100" kern="1200" dirty="0"/>
            <a:t>Basic Libraries for data analysis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E" sz="1600" kern="1200"/>
            <a:t>Pandas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E" sz="1600" kern="1200"/>
            <a:t>NumPy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E" sz="1600" kern="1200"/>
            <a:t>SciPy</a:t>
          </a:r>
        </a:p>
      </dsp:txBody>
      <dsp:txXfrm>
        <a:off x="669" y="581837"/>
        <a:ext cx="2611933" cy="1567160"/>
      </dsp:txXfrm>
    </dsp:sp>
    <dsp:sp modelId="{DD045F99-8D80-41A5-8A97-DAFA9E398D5D}">
      <dsp:nvSpPr>
        <dsp:cNvPr id="0" name=""/>
        <dsp:cNvSpPr/>
      </dsp:nvSpPr>
      <dsp:spPr>
        <a:xfrm>
          <a:off x="2873796" y="581837"/>
          <a:ext cx="2611933" cy="1567160"/>
        </a:xfrm>
        <a:prstGeom prst="rect">
          <a:avLst/>
        </a:prstGeom>
        <a:gradFill rotWithShape="0">
          <a:gsLst>
            <a:gs pos="0">
              <a:schemeClr val="accent3">
                <a:shade val="80000"/>
                <a:hueOff val="153492"/>
                <a:satOff val="152"/>
                <a:lumOff val="12685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shade val="80000"/>
                <a:hueOff val="153492"/>
                <a:satOff val="152"/>
                <a:lumOff val="12685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shade val="80000"/>
                <a:hueOff val="153492"/>
                <a:satOff val="152"/>
                <a:lumOff val="12685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100" kern="1200"/>
            <a:t>Data Visualisations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E" sz="1600" kern="1200"/>
            <a:t>Matplotlib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E" sz="1600" kern="1200"/>
            <a:t>seaborn</a:t>
          </a:r>
        </a:p>
      </dsp:txBody>
      <dsp:txXfrm>
        <a:off x="2873796" y="581837"/>
        <a:ext cx="2611933" cy="1567160"/>
      </dsp:txXfrm>
    </dsp:sp>
    <dsp:sp modelId="{35C0FC72-9E0A-4623-8E7B-BB3A5F49EFE3}">
      <dsp:nvSpPr>
        <dsp:cNvPr id="0" name=""/>
        <dsp:cNvSpPr/>
      </dsp:nvSpPr>
      <dsp:spPr>
        <a:xfrm>
          <a:off x="1437233" y="2410190"/>
          <a:ext cx="2611933" cy="1567160"/>
        </a:xfrm>
        <a:prstGeom prst="rect">
          <a:avLst/>
        </a:prstGeom>
        <a:gradFill rotWithShape="0">
          <a:gsLst>
            <a:gs pos="0">
              <a:schemeClr val="accent3">
                <a:shade val="80000"/>
                <a:hueOff val="306984"/>
                <a:satOff val="303"/>
                <a:lumOff val="25369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shade val="80000"/>
                <a:hueOff val="306984"/>
                <a:satOff val="303"/>
                <a:lumOff val="25369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shade val="80000"/>
                <a:hueOff val="306984"/>
                <a:satOff val="303"/>
                <a:lumOff val="25369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100" kern="1200"/>
            <a:t>Machine Learning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E" sz="1600" kern="1200"/>
            <a:t>sci-kit learn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E" sz="1600" kern="1200"/>
            <a:t>keras</a:t>
          </a:r>
        </a:p>
      </dsp:txBody>
      <dsp:txXfrm>
        <a:off x="1437233" y="2410190"/>
        <a:ext cx="2611933" cy="15671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514566-A4BC-481B-A3DD-DBBDB127DB99}">
      <dsp:nvSpPr>
        <dsp:cNvPr id="0" name=""/>
        <dsp:cNvSpPr/>
      </dsp:nvSpPr>
      <dsp:spPr>
        <a:xfrm>
          <a:off x="1839277" y="1820227"/>
          <a:ext cx="1560195" cy="1560195"/>
        </a:xfrm>
        <a:prstGeom prst="roundRect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800" kern="1200"/>
            <a:t>Exploratory Data Analysis</a:t>
          </a:r>
        </a:p>
      </dsp:txBody>
      <dsp:txXfrm>
        <a:off x="1915439" y="1896389"/>
        <a:ext cx="1407871" cy="1407871"/>
      </dsp:txXfrm>
    </dsp:sp>
    <dsp:sp modelId="{86F69419-8513-440D-AA05-D8BFFF7A6851}">
      <dsp:nvSpPr>
        <dsp:cNvPr id="0" name=""/>
        <dsp:cNvSpPr/>
      </dsp:nvSpPr>
      <dsp:spPr>
        <a:xfrm rot="16200000">
          <a:off x="2232150" y="1433002"/>
          <a:ext cx="77444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74449" y="0"/>
              </a:lnTo>
            </a:path>
          </a:pathLst>
        </a:custGeom>
        <a:noFill/>
        <a:ln w="1905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F848D1-19C2-4E14-8FF2-605E5D4177C3}">
      <dsp:nvSpPr>
        <dsp:cNvPr id="0" name=""/>
        <dsp:cNvSpPr/>
      </dsp:nvSpPr>
      <dsp:spPr>
        <a:xfrm>
          <a:off x="2096709" y="446"/>
          <a:ext cx="1045330" cy="1045330"/>
        </a:xfrm>
        <a:prstGeom prst="roundRect">
          <a:avLst/>
        </a:prstGeom>
        <a:solidFill>
          <a:schemeClr val="accent3">
            <a:shade val="50000"/>
            <a:hueOff val="149009"/>
            <a:satOff val="-1235"/>
            <a:lumOff val="167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500" kern="1200"/>
            <a:t>Overview</a:t>
          </a:r>
        </a:p>
      </dsp:txBody>
      <dsp:txXfrm>
        <a:off x="2147738" y="51475"/>
        <a:ext cx="943272" cy="943272"/>
      </dsp:txXfrm>
    </dsp:sp>
    <dsp:sp modelId="{655EB0BF-8F9B-4D2B-9954-30CCDBBD3359}">
      <dsp:nvSpPr>
        <dsp:cNvPr id="0" name=""/>
        <dsp:cNvSpPr/>
      </dsp:nvSpPr>
      <dsp:spPr>
        <a:xfrm>
          <a:off x="3399472" y="2600324"/>
          <a:ext cx="77444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74449" y="0"/>
              </a:lnTo>
            </a:path>
          </a:pathLst>
        </a:custGeom>
        <a:noFill/>
        <a:ln w="1905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AFC80E-7929-4513-B2D0-085109F0E24A}">
      <dsp:nvSpPr>
        <dsp:cNvPr id="0" name=""/>
        <dsp:cNvSpPr/>
      </dsp:nvSpPr>
      <dsp:spPr>
        <a:xfrm>
          <a:off x="4173922" y="2077659"/>
          <a:ext cx="1045330" cy="1045330"/>
        </a:xfrm>
        <a:prstGeom prst="roundRect">
          <a:avLst/>
        </a:prstGeom>
        <a:solidFill>
          <a:schemeClr val="accent3">
            <a:shade val="50000"/>
            <a:hueOff val="298019"/>
            <a:satOff val="-2470"/>
            <a:lumOff val="334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300" kern="1200"/>
            <a:t>Correlation Analysis</a:t>
          </a:r>
        </a:p>
      </dsp:txBody>
      <dsp:txXfrm>
        <a:off x="4224951" y="2128688"/>
        <a:ext cx="943272" cy="943272"/>
      </dsp:txXfrm>
    </dsp:sp>
    <dsp:sp modelId="{2E2CAE99-D583-480E-A66F-E03C76DC6FDF}">
      <dsp:nvSpPr>
        <dsp:cNvPr id="0" name=""/>
        <dsp:cNvSpPr/>
      </dsp:nvSpPr>
      <dsp:spPr>
        <a:xfrm rot="5400000">
          <a:off x="2232150" y="3767647"/>
          <a:ext cx="77444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74449" y="0"/>
              </a:lnTo>
            </a:path>
          </a:pathLst>
        </a:custGeom>
        <a:noFill/>
        <a:ln w="1905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BF112D-5D94-43CA-94D5-76A4087EAF78}">
      <dsp:nvSpPr>
        <dsp:cNvPr id="0" name=""/>
        <dsp:cNvSpPr/>
      </dsp:nvSpPr>
      <dsp:spPr>
        <a:xfrm>
          <a:off x="2096709" y="4154872"/>
          <a:ext cx="1045330" cy="1045330"/>
        </a:xfrm>
        <a:prstGeom prst="roundRect">
          <a:avLst/>
        </a:prstGeom>
        <a:solidFill>
          <a:schemeClr val="accent3">
            <a:shade val="50000"/>
            <a:hueOff val="298019"/>
            <a:satOff val="-2470"/>
            <a:lumOff val="334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700" kern="1200"/>
            <a:t>Missing Value Analysis</a:t>
          </a:r>
        </a:p>
      </dsp:txBody>
      <dsp:txXfrm>
        <a:off x="2147738" y="4205901"/>
        <a:ext cx="943272" cy="943272"/>
      </dsp:txXfrm>
    </dsp:sp>
    <dsp:sp modelId="{645954F7-640E-478C-B3E2-6E6D2AA230F6}">
      <dsp:nvSpPr>
        <dsp:cNvPr id="0" name=""/>
        <dsp:cNvSpPr/>
      </dsp:nvSpPr>
      <dsp:spPr>
        <a:xfrm rot="10800000">
          <a:off x="1064827" y="2600325"/>
          <a:ext cx="77444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74449" y="0"/>
              </a:lnTo>
            </a:path>
          </a:pathLst>
        </a:custGeom>
        <a:noFill/>
        <a:ln w="1905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D3A72D-A827-4876-9A30-F4D173C89AD5}">
      <dsp:nvSpPr>
        <dsp:cNvPr id="0" name=""/>
        <dsp:cNvSpPr/>
      </dsp:nvSpPr>
      <dsp:spPr>
        <a:xfrm>
          <a:off x="19496" y="2077659"/>
          <a:ext cx="1045330" cy="1045330"/>
        </a:xfrm>
        <a:prstGeom prst="roundRect">
          <a:avLst/>
        </a:prstGeom>
        <a:solidFill>
          <a:schemeClr val="accent3">
            <a:shade val="50000"/>
            <a:hueOff val="149009"/>
            <a:satOff val="-1235"/>
            <a:lumOff val="167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kern="1200"/>
            <a:t>Univariate / Bivariate Analysis</a:t>
          </a:r>
        </a:p>
      </dsp:txBody>
      <dsp:txXfrm>
        <a:off x="70525" y="2128688"/>
        <a:ext cx="943272" cy="9432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FA1634-9D5D-424A-87DE-F8DFB787468D}">
      <dsp:nvSpPr>
        <dsp:cNvPr id="0" name=""/>
        <dsp:cNvSpPr/>
      </dsp:nvSpPr>
      <dsp:spPr>
        <a:xfrm>
          <a:off x="9262166" y="1176489"/>
          <a:ext cx="2111924" cy="2112269"/>
        </a:xfrm>
        <a:prstGeom prst="ellips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222D53-D1A6-4E72-8791-FDDBF8FB3558}">
      <dsp:nvSpPr>
        <dsp:cNvPr id="0" name=""/>
        <dsp:cNvSpPr/>
      </dsp:nvSpPr>
      <dsp:spPr>
        <a:xfrm>
          <a:off x="9331851" y="1246911"/>
          <a:ext cx="1971429" cy="197142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kern="1200">
              <a:solidFill>
                <a:schemeClr val="bg1"/>
              </a:solidFill>
            </a:rPr>
            <a:t>Algorithm5 - Multi-Layer Perceptron (MLP)</a:t>
          </a:r>
        </a:p>
      </dsp:txBody>
      <dsp:txXfrm>
        <a:off x="9613966" y="1528596"/>
        <a:ext cx="1408324" cy="1408056"/>
      </dsp:txXfrm>
    </dsp:sp>
    <dsp:sp modelId="{3BD36B6B-A670-4698-9E42-621FBD0B7402}">
      <dsp:nvSpPr>
        <dsp:cNvPr id="0" name=""/>
        <dsp:cNvSpPr/>
      </dsp:nvSpPr>
      <dsp:spPr>
        <a:xfrm rot="2700000">
          <a:off x="7078430" y="1176599"/>
          <a:ext cx="2111680" cy="2111680"/>
        </a:xfrm>
        <a:prstGeom prst="teardrop">
          <a:avLst>
            <a:gd name="adj" fmla="val 100000"/>
          </a:avLst>
        </a:prstGeom>
        <a:solidFill>
          <a:schemeClr val="accent3">
            <a:shade val="50000"/>
            <a:hueOff val="149009"/>
            <a:satOff val="-1235"/>
            <a:lumOff val="167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F7AB36-1F7B-4781-82CB-85F266967632}">
      <dsp:nvSpPr>
        <dsp:cNvPr id="0" name=""/>
        <dsp:cNvSpPr/>
      </dsp:nvSpPr>
      <dsp:spPr>
        <a:xfrm>
          <a:off x="7150241" y="1246911"/>
          <a:ext cx="1971429" cy="197142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50000"/>
              <a:hueOff val="149009"/>
              <a:satOff val="-1235"/>
              <a:lumOff val="1670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kern="1200">
              <a:solidFill>
                <a:schemeClr val="bg1"/>
              </a:solidFill>
            </a:rPr>
            <a:t>Algorithm 4 - Random Forest </a:t>
          </a:r>
        </a:p>
      </dsp:txBody>
      <dsp:txXfrm>
        <a:off x="7431232" y="1528596"/>
        <a:ext cx="1408324" cy="1408056"/>
      </dsp:txXfrm>
    </dsp:sp>
    <dsp:sp modelId="{93D38CF3-0D87-48D3-802C-13A7B2A56E9A}">
      <dsp:nvSpPr>
        <dsp:cNvPr id="0" name=""/>
        <dsp:cNvSpPr/>
      </dsp:nvSpPr>
      <dsp:spPr>
        <a:xfrm rot="2700000">
          <a:off x="4896820" y="1176599"/>
          <a:ext cx="2111680" cy="2111680"/>
        </a:xfrm>
        <a:prstGeom prst="teardrop">
          <a:avLst>
            <a:gd name="adj" fmla="val 100000"/>
          </a:avLst>
        </a:prstGeom>
        <a:solidFill>
          <a:schemeClr val="accent3">
            <a:shade val="50000"/>
            <a:hueOff val="298019"/>
            <a:satOff val="-2470"/>
            <a:lumOff val="334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D073BC-9B05-4CEA-AAEA-57BBBCFB9C4C}">
      <dsp:nvSpPr>
        <dsp:cNvPr id="0" name=""/>
        <dsp:cNvSpPr/>
      </dsp:nvSpPr>
      <dsp:spPr>
        <a:xfrm>
          <a:off x="4967508" y="1246911"/>
          <a:ext cx="1971429" cy="197142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50000"/>
              <a:hueOff val="298019"/>
              <a:satOff val="-2470"/>
              <a:lumOff val="334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kern="1200" dirty="0">
              <a:solidFill>
                <a:schemeClr val="bg1"/>
              </a:solidFill>
            </a:rPr>
            <a:t>Algorithm 3 - Support Vector Machines (SVM)</a:t>
          </a:r>
        </a:p>
      </dsp:txBody>
      <dsp:txXfrm>
        <a:off x="5248498" y="1528596"/>
        <a:ext cx="1408324" cy="1408056"/>
      </dsp:txXfrm>
    </dsp:sp>
    <dsp:sp modelId="{E10D6983-C258-48E7-B9B5-ADB3188618B6}">
      <dsp:nvSpPr>
        <dsp:cNvPr id="0" name=""/>
        <dsp:cNvSpPr/>
      </dsp:nvSpPr>
      <dsp:spPr>
        <a:xfrm rot="2700000">
          <a:off x="2714086" y="1176599"/>
          <a:ext cx="2111680" cy="2111680"/>
        </a:xfrm>
        <a:prstGeom prst="teardrop">
          <a:avLst>
            <a:gd name="adj" fmla="val 100000"/>
          </a:avLst>
        </a:prstGeom>
        <a:solidFill>
          <a:schemeClr val="accent3">
            <a:shade val="50000"/>
            <a:hueOff val="298019"/>
            <a:satOff val="-2470"/>
            <a:lumOff val="334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44948B-F0BE-4762-A329-40DD8907075E}">
      <dsp:nvSpPr>
        <dsp:cNvPr id="0" name=""/>
        <dsp:cNvSpPr/>
      </dsp:nvSpPr>
      <dsp:spPr>
        <a:xfrm>
          <a:off x="2784774" y="1246911"/>
          <a:ext cx="1971429" cy="197142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50000"/>
              <a:hueOff val="298019"/>
              <a:satOff val="-2470"/>
              <a:lumOff val="334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kern="1200" dirty="0">
              <a:solidFill>
                <a:schemeClr val="bg1"/>
              </a:solidFill>
            </a:rPr>
            <a:t>Algorithm 2 - Decision Tree</a:t>
          </a:r>
        </a:p>
      </dsp:txBody>
      <dsp:txXfrm>
        <a:off x="3066888" y="1528596"/>
        <a:ext cx="1408324" cy="1408056"/>
      </dsp:txXfrm>
    </dsp:sp>
    <dsp:sp modelId="{62364F4C-1D25-46E2-A6E9-32EF67590A43}">
      <dsp:nvSpPr>
        <dsp:cNvPr id="0" name=""/>
        <dsp:cNvSpPr/>
      </dsp:nvSpPr>
      <dsp:spPr>
        <a:xfrm rot="2700000">
          <a:off x="531352" y="1176599"/>
          <a:ext cx="2111680" cy="2111680"/>
        </a:xfrm>
        <a:prstGeom prst="teardrop">
          <a:avLst>
            <a:gd name="adj" fmla="val 100000"/>
          </a:avLst>
        </a:prstGeom>
        <a:solidFill>
          <a:schemeClr val="accent3">
            <a:shade val="50000"/>
            <a:hueOff val="149009"/>
            <a:satOff val="-1235"/>
            <a:lumOff val="167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8304FA-63AA-418E-8B21-8EC515AEFB23}">
      <dsp:nvSpPr>
        <dsp:cNvPr id="0" name=""/>
        <dsp:cNvSpPr/>
      </dsp:nvSpPr>
      <dsp:spPr>
        <a:xfrm>
          <a:off x="602040" y="1246911"/>
          <a:ext cx="1971429" cy="197142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50000"/>
              <a:hueOff val="149009"/>
              <a:satOff val="-1235"/>
              <a:lumOff val="1670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kern="1200" dirty="0">
              <a:solidFill>
                <a:schemeClr val="bg1"/>
              </a:solidFill>
            </a:rPr>
            <a:t>Algorithm 1 - Logistic Regression</a:t>
          </a:r>
        </a:p>
      </dsp:txBody>
      <dsp:txXfrm>
        <a:off x="884154" y="1528596"/>
        <a:ext cx="1408324" cy="14080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B5F204-4C29-4F5C-AC1E-9272343833CC}">
      <dsp:nvSpPr>
        <dsp:cNvPr id="0" name=""/>
        <dsp:cNvSpPr/>
      </dsp:nvSpPr>
      <dsp:spPr>
        <a:xfrm>
          <a:off x="681380" y="272567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6A190B-1D24-41EE-95A3-420248264C3B}">
      <dsp:nvSpPr>
        <dsp:cNvPr id="0" name=""/>
        <dsp:cNvSpPr/>
      </dsp:nvSpPr>
      <dsp:spPr>
        <a:xfrm>
          <a:off x="1076255" y="667442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190605-7F9E-4427-B3A6-101C05D8F3D8}">
      <dsp:nvSpPr>
        <dsp:cNvPr id="0" name=""/>
        <dsp:cNvSpPr/>
      </dsp:nvSpPr>
      <dsp:spPr>
        <a:xfrm>
          <a:off x="89068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solidFill>
                <a:schemeClr val="tx1"/>
              </a:solidFill>
            </a:rPr>
            <a:t>Lorem ipsum dolor sit amet, consectetuer adipiscing elit. </a:t>
          </a:r>
        </a:p>
      </dsp:txBody>
      <dsp:txXfrm>
        <a:off x="89068" y="2702568"/>
        <a:ext cx="3037500" cy="720000"/>
      </dsp:txXfrm>
    </dsp:sp>
    <dsp:sp modelId="{F2AD57F3-C085-4226-9C4A-9682F3D0EB50}">
      <dsp:nvSpPr>
        <dsp:cNvPr id="0" name=""/>
        <dsp:cNvSpPr/>
      </dsp:nvSpPr>
      <dsp:spPr>
        <a:xfrm>
          <a:off x="4250443" y="272567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1106460"/>
            <a:satOff val="5101"/>
            <a:lumOff val="78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076DD-59AA-4AD0-863B-7818AD351DD3}">
      <dsp:nvSpPr>
        <dsp:cNvPr id="0" name=""/>
        <dsp:cNvSpPr/>
      </dsp:nvSpPr>
      <dsp:spPr>
        <a:xfrm>
          <a:off x="4645318" y="667442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BDC446-CE57-4316-9889-514C3007DB9B}">
      <dsp:nvSpPr>
        <dsp:cNvPr id="0" name=""/>
        <dsp:cNvSpPr/>
      </dsp:nvSpPr>
      <dsp:spPr>
        <a:xfrm>
          <a:off x="3658130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solidFill>
                <a:schemeClr val="tx1"/>
              </a:solidFill>
            </a:rPr>
            <a:t>Nunc viverra imperdiet enim. Fusce est. Vivamus a tellus.</a:t>
          </a:r>
        </a:p>
      </dsp:txBody>
      <dsp:txXfrm>
        <a:off x="3658130" y="2702568"/>
        <a:ext cx="3037500" cy="720000"/>
      </dsp:txXfrm>
    </dsp:sp>
    <dsp:sp modelId="{B248EA44-DF2E-48C1-978C-1D943C78C1F7}">
      <dsp:nvSpPr>
        <dsp:cNvPr id="0" name=""/>
        <dsp:cNvSpPr/>
      </dsp:nvSpPr>
      <dsp:spPr>
        <a:xfrm>
          <a:off x="7819506" y="272567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2212920"/>
            <a:satOff val="10201"/>
            <a:lumOff val="156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5F14EE-BD2B-4565-9444-DF7B5FA7A222}">
      <dsp:nvSpPr>
        <dsp:cNvPr id="0" name=""/>
        <dsp:cNvSpPr/>
      </dsp:nvSpPr>
      <dsp:spPr>
        <a:xfrm>
          <a:off x="8214381" y="667442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916166-E357-4A4B-8DFE-87C7433215AA}">
      <dsp:nvSpPr>
        <dsp:cNvPr id="0" name=""/>
        <dsp:cNvSpPr/>
      </dsp:nvSpPr>
      <dsp:spPr>
        <a:xfrm>
          <a:off x="7227193" y="2702568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solidFill>
                <a:schemeClr val="tx1"/>
              </a:solidFill>
            </a:rPr>
            <a:t>Lorem ipsum dolor sit amet, consectetuer adipiscing elit. </a:t>
          </a:r>
        </a:p>
      </dsp:txBody>
      <dsp:txXfrm>
        <a:off x="7227193" y="2702568"/>
        <a:ext cx="303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9FFCF-94C1-4977-88B3-E48C9013FEB6}" type="datetimeFigureOut">
              <a:rPr lang="en-US" smtClean="0"/>
              <a:t>9/20/2023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E48D1-FA17-4B0C-9EED-C23B2F5000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3AE3-6165-477E-B4AC-9B3412918D61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C2EE-FFAF-4366-98C1-43C4CEFB55EF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83A05-EC24-455F-BFCB-2E55E407986A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E9370-6BB7-4EF8-9E2D-9533872D284C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3615-2EC9-4735-AD2E-D9457C5002CE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D6B3-3B41-49CE-98D5-AC9EE2F2F33D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5171-AF6E-46EE-B462-69A57C481BD1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78F7C-C03F-4CF0-9FC1-0AB03D8F40F3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AFDB6-9594-45AB-A1B6-CD0423EFC07A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CD63-1374-4A34-8074-9B66A788C7C8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F04E-7C36-4823-8C8B-35A5D008BA2E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FDC9-585F-41B3-9C7B-6446A15C1903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52F-1DAD-42D5-A23C-D4AEC11DFD15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47135-D7B7-4ADD-B6AD-D96D1D030C29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C6172-7614-4123-9FD1-084D61691C18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4FCD9-8A14-49F0-A39B-63DB602051B5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AD423-9581-4C2E-BC53-589648DAFB65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FB0BD-5465-47FB-B38A-091AC0FE3276}" type="datetime1">
              <a:rPr lang="en-US" smtClean="0"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84" b="9171"/>
          <a:stretch/>
        </p:blipFill>
        <p:spPr>
          <a:xfrm>
            <a:off x="20" y="-2030"/>
            <a:ext cx="12191980" cy="68559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375" y="91874"/>
            <a:ext cx="11525250" cy="3457575"/>
          </a:xfrm>
        </p:spPr>
        <p:txBody>
          <a:bodyPr anchor="ctr">
            <a:normAutofit/>
          </a:bodyPr>
          <a:lstStyle/>
          <a:p>
            <a:pPr algn="ctr">
              <a:lnSpc>
                <a:spcPct val="200000"/>
              </a:lnSpc>
              <a:spcAft>
                <a:spcPts val="800"/>
              </a:spcAft>
            </a:pPr>
            <a:r>
              <a:rPr lang="en-IE" sz="2400" b="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  <a:t>A Thesis submitted in partial fulfilment</a:t>
            </a:r>
            <a:br>
              <a:rPr lang="en-IE" sz="2400" b="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IE" sz="2400" b="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  <a:t>of the requirements for the </a:t>
            </a:r>
            <a:br>
              <a:rPr lang="en-IE" sz="2400" b="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IE" sz="2400" b="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  <a:t>Degree of </a:t>
            </a:r>
            <a:br>
              <a:rPr lang="en-IE" sz="2400" b="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IE" sz="2400" b="0" dirty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rPr>
              <a:t>Master of Science in Data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850" y="3829050"/>
            <a:ext cx="11525250" cy="2628900"/>
          </a:xfrm>
        </p:spPr>
        <p:txBody>
          <a:bodyPr>
            <a:normAutofit/>
          </a:bodyPr>
          <a:lstStyle/>
          <a:p>
            <a:r>
              <a:rPr lang="en-IE" b="1" dirty="0">
                <a:solidFill>
                  <a:srgbClr val="FFFFFF"/>
                </a:solidFill>
              </a:rPr>
              <a:t>Employee learning data and demographic information as an aid in the succession planning process - the role of data analytics.</a:t>
            </a:r>
          </a:p>
          <a:p>
            <a:endParaRPr lang="en-IE" sz="1800" dirty="0">
              <a:solidFill>
                <a:srgbClr val="FFFFFF"/>
              </a:solidFill>
            </a:endParaRPr>
          </a:p>
          <a:p>
            <a:r>
              <a:rPr lang="en-IE" sz="1800" dirty="0">
                <a:solidFill>
                  <a:srgbClr val="FFFFFF"/>
                </a:solidFill>
              </a:rPr>
              <a:t>Presented by Sinéad Duffy (sba2229)</a:t>
            </a:r>
          </a:p>
          <a:p>
            <a:r>
              <a:rPr lang="en-IE" sz="1800" dirty="0">
                <a:solidFill>
                  <a:srgbClr val="FFFFFF"/>
                </a:solidFill>
              </a:rPr>
              <a:t>October 2023</a:t>
            </a:r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33351"/>
            <a:ext cx="11563350" cy="1123950"/>
          </a:xfrm>
        </p:spPr>
        <p:txBody>
          <a:bodyPr>
            <a:normAutofit/>
          </a:bodyPr>
          <a:lstStyle/>
          <a:p>
            <a:r>
              <a:rPr lang="en-US" dirty="0"/>
              <a:t>Future Work &amp; Limitations 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F669993-337A-E19B-42B7-49A2E61EE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257301"/>
            <a:ext cx="11563350" cy="5124449"/>
          </a:xfrm>
        </p:spPr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344913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1" y="190501"/>
            <a:ext cx="11506200" cy="102870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F669993-337A-E19B-42B7-49A2E61EE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1409702"/>
            <a:ext cx="11506199" cy="4876798"/>
          </a:xfrm>
        </p:spPr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245737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Title Lorem Ipsum Dolor</a:t>
            </a:r>
          </a:p>
        </p:txBody>
      </p:sp>
      <p:graphicFrame>
        <p:nvGraphicFramePr>
          <p:cNvPr id="15" name="Content Placeholder 2" descr="icon leaf label list SmartArt">
            <a:extLst>
              <a:ext uri="{FF2B5EF4-FFF2-40B4-BE49-F238E27FC236}">
                <a16:creationId xmlns:a16="http://schemas.microsoft.com/office/drawing/2014/main" id="{DB795D70-DE99-4B47-B26B-2E9603E87D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8986175"/>
              </p:ext>
            </p:extLst>
          </p:nvPr>
        </p:nvGraphicFramePr>
        <p:xfrm>
          <a:off x="913795" y="2096064"/>
          <a:ext cx="10353762" cy="3695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38734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Title Lorem Ipsum Dolor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22B0FC-134D-F7B7-65C7-A93AC26CF0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35163"/>
            <a:ext cx="5095357" cy="3856037"/>
          </a:xfrm>
        </p:spPr>
        <p:txBody>
          <a:bodyPr>
            <a:normAutofit fontScale="70000" lnSpcReduction="20000"/>
          </a:bodyPr>
          <a:lstStyle/>
          <a:p>
            <a:pPr>
              <a:buFont typeface="+mj-lt"/>
              <a:buAutoNum type="arabicPeriod"/>
            </a:pPr>
            <a:r>
              <a:rPr lang="en-GB" dirty="0"/>
              <a:t>Research Problem - background and objectives</a:t>
            </a:r>
          </a:p>
          <a:p>
            <a:pPr>
              <a:buFont typeface="+mj-lt"/>
              <a:buAutoNum type="arabicPeriod"/>
            </a:pPr>
            <a:r>
              <a:rPr lang="en-GB" dirty="0"/>
              <a:t>Methodology - the algorithms selected and why</a:t>
            </a:r>
          </a:p>
          <a:p>
            <a:pPr>
              <a:buFont typeface="+mj-lt"/>
              <a:buAutoNum type="arabicPeriod"/>
            </a:pPr>
            <a:r>
              <a:rPr lang="en-GB" dirty="0"/>
              <a:t>Results &amp; Discussions</a:t>
            </a:r>
          </a:p>
          <a:p>
            <a:pPr>
              <a:buFont typeface="+mj-lt"/>
              <a:buAutoNum type="arabicPeriod"/>
            </a:pPr>
            <a:r>
              <a:rPr lang="en-GB" dirty="0"/>
              <a:t>Future Work &amp; Limitations </a:t>
            </a:r>
          </a:p>
          <a:p>
            <a:pPr>
              <a:buFont typeface="+mj-lt"/>
              <a:buAutoNum type="arabicPeriod"/>
            </a:pPr>
            <a:r>
              <a:rPr lang="en-GB" dirty="0"/>
              <a:t>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96C66B-A165-B034-58D3-60B46CF437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3795" y="1935163"/>
            <a:ext cx="5107208" cy="3856037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Slide 1  - Title</a:t>
            </a:r>
          </a:p>
          <a:p>
            <a:r>
              <a:rPr lang="en-GB" dirty="0"/>
              <a:t>Slide 2 - Intro, motivation,  why work is important,  research question.</a:t>
            </a:r>
          </a:p>
          <a:p>
            <a:r>
              <a:rPr lang="en-GB" dirty="0"/>
              <a:t>Slide 3 - Research papers by topic (he called this state-of-the-art)</a:t>
            </a:r>
          </a:p>
          <a:p>
            <a:r>
              <a:rPr lang="en-GB" dirty="0"/>
              <a:t>Slide for each objective (4-6?) (evaluation &amp; understanding)</a:t>
            </a:r>
          </a:p>
          <a:p>
            <a:r>
              <a:rPr lang="en-GB" dirty="0"/>
              <a:t>Slide 7 – Methodology</a:t>
            </a:r>
          </a:p>
          <a:p>
            <a:r>
              <a:rPr lang="en-GB" dirty="0"/>
              <a:t>Slide 8 - Insight from interviews</a:t>
            </a:r>
          </a:p>
          <a:p>
            <a:r>
              <a:rPr lang="en-GB" dirty="0"/>
              <a:t>Slide 9 - Model performance</a:t>
            </a:r>
          </a:p>
          <a:p>
            <a:r>
              <a:rPr lang="en-GB" dirty="0"/>
              <a:t>Slide 10 – Conclusion</a:t>
            </a:r>
          </a:p>
          <a:p>
            <a:r>
              <a:rPr lang="en-GB" dirty="0"/>
              <a:t>Slide 11 - Limitations &amp; Future work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5873762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8133"/>
            <a:ext cx="10353761" cy="766371"/>
          </a:xfrm>
        </p:spPr>
        <p:txBody>
          <a:bodyPr>
            <a:normAutofit/>
          </a:bodyPr>
          <a:lstStyle/>
          <a:p>
            <a:r>
              <a:rPr lang="en-GB" dirty="0"/>
              <a:t>Research Problem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F669993-337A-E19B-42B7-49A2E61EE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429" y="1278047"/>
            <a:ext cx="5182205" cy="5027502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Background to the Research</a:t>
            </a:r>
          </a:p>
          <a:p>
            <a:r>
              <a:rPr lang="en-IE" dirty="0"/>
              <a:t>Author’s own experience with Human Resources</a:t>
            </a:r>
          </a:p>
          <a:p>
            <a:r>
              <a:rPr lang="en-IE" dirty="0"/>
              <a:t>A lot of data available siloed within different workstreams</a:t>
            </a:r>
          </a:p>
          <a:p>
            <a:r>
              <a:rPr lang="en-IE" dirty="0"/>
              <a:t>Explore the connection between learning data and succession planning</a:t>
            </a:r>
          </a:p>
          <a:p>
            <a:r>
              <a:rPr lang="en-IE" dirty="0"/>
              <a:t>One is high automated, the other is a very manual process</a:t>
            </a:r>
          </a:p>
          <a:p>
            <a:r>
              <a:rPr lang="en-IE" dirty="0"/>
              <a:t>Growing ask from the business for more strategic data to support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34788AAB-0CC7-ED79-510F-2EBF0AB5C25E}"/>
              </a:ext>
            </a:extLst>
          </p:cNvPr>
          <p:cNvSpPr txBox="1">
            <a:spLocks/>
          </p:cNvSpPr>
          <p:nvPr/>
        </p:nvSpPr>
        <p:spPr>
          <a:xfrm>
            <a:off x="6085351" y="1288768"/>
            <a:ext cx="5792220" cy="5016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Literature Review</a:t>
            </a:r>
          </a:p>
          <a:p>
            <a:r>
              <a:rPr lang="en-IE" dirty="0"/>
              <a:t>Research into Human Resources data is limited</a:t>
            </a:r>
          </a:p>
          <a:p>
            <a:r>
              <a:rPr lang="en-IE" dirty="0"/>
              <a:t>Datasets from HR tend to be small with limited access to historical data </a:t>
            </a:r>
          </a:p>
          <a:p>
            <a:pPr lvl="1"/>
            <a:r>
              <a:rPr lang="en-IE" dirty="0"/>
              <a:t>A way to limit bias inherent within the data</a:t>
            </a:r>
          </a:p>
          <a:p>
            <a:r>
              <a:rPr lang="en-IE" dirty="0"/>
              <a:t>Learning related research focuses on predicting outcomes</a:t>
            </a:r>
          </a:p>
          <a:p>
            <a:r>
              <a:rPr lang="en-IE" dirty="0"/>
              <a:t>But used as a platform for this analysis to identify algorithms previously used to successfully analyse OULAD dataset.</a:t>
            </a:r>
          </a:p>
        </p:txBody>
      </p:sp>
    </p:spTree>
    <p:extLst>
      <p:ext uri="{BB962C8B-B14F-4D97-AF65-F5344CB8AC3E}">
        <p14:creationId xmlns:p14="http://schemas.microsoft.com/office/powerpoint/2010/main" val="51715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68133"/>
            <a:ext cx="10353761" cy="766371"/>
          </a:xfrm>
        </p:spPr>
        <p:txBody>
          <a:bodyPr>
            <a:normAutofit/>
          </a:bodyPr>
          <a:lstStyle/>
          <a:p>
            <a:r>
              <a:rPr lang="en-GB" dirty="0"/>
              <a:t>Research Objectives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5DDEC2-99FA-546D-F3B5-C095BA2282DC}"/>
              </a:ext>
            </a:extLst>
          </p:cNvPr>
          <p:cNvGrpSpPr/>
          <p:nvPr/>
        </p:nvGrpSpPr>
        <p:grpSpPr>
          <a:xfrm>
            <a:off x="400451" y="1150152"/>
            <a:ext cx="11391098" cy="5339715"/>
            <a:chOff x="2248123" y="1150151"/>
            <a:chExt cx="10887790" cy="5339715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41DB859-1A5F-04E7-9387-ED99AD0F1886}"/>
                </a:ext>
              </a:extLst>
            </p:cNvPr>
            <p:cNvSpPr/>
            <p:nvPr/>
          </p:nvSpPr>
          <p:spPr>
            <a:xfrm>
              <a:off x="2248123" y="2473344"/>
              <a:ext cx="4016522" cy="4016522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shade val="80000"/>
                <a:hueOff val="306984"/>
                <a:satOff val="303"/>
                <a:lumOff val="25369"/>
                <a:alphaOff val="0"/>
              </a:schemeClr>
            </a:fillRef>
            <a:effectRef idx="0">
              <a:schemeClr val="accent3">
                <a:shade val="80000"/>
                <a:hueOff val="306984"/>
                <a:satOff val="303"/>
                <a:lumOff val="25369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5EA4B65-7EA3-C7A3-95F9-CAA9387CE45B}"/>
                </a:ext>
              </a:extLst>
            </p:cNvPr>
            <p:cNvSpPr/>
            <p:nvPr/>
          </p:nvSpPr>
          <p:spPr>
            <a:xfrm>
              <a:off x="2822151" y="3047372"/>
              <a:ext cx="2868466" cy="286846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shade val="80000"/>
                <a:hueOff val="204656"/>
                <a:satOff val="202"/>
                <a:lumOff val="16913"/>
                <a:alphaOff val="0"/>
              </a:schemeClr>
            </a:fillRef>
            <a:effectRef idx="0">
              <a:schemeClr val="accent3">
                <a:shade val="80000"/>
                <a:hueOff val="204656"/>
                <a:satOff val="202"/>
                <a:lumOff val="16913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9E11F3A-B352-7BCA-B8D7-39609622DB1A}"/>
                </a:ext>
              </a:extLst>
            </p:cNvPr>
            <p:cNvSpPr/>
            <p:nvPr/>
          </p:nvSpPr>
          <p:spPr>
            <a:xfrm>
              <a:off x="3395844" y="3621065"/>
              <a:ext cx="1721079" cy="172107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shade val="80000"/>
                <a:hueOff val="102328"/>
                <a:satOff val="101"/>
                <a:lumOff val="8456"/>
                <a:alphaOff val="0"/>
              </a:schemeClr>
            </a:fillRef>
            <a:effectRef idx="0">
              <a:schemeClr val="accent3">
                <a:shade val="80000"/>
                <a:hueOff val="102328"/>
                <a:satOff val="101"/>
                <a:lumOff val="8456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E02EE6E-FD51-8F86-08F7-6E321963ADCA}"/>
                </a:ext>
              </a:extLst>
            </p:cNvPr>
            <p:cNvSpPr/>
            <p:nvPr/>
          </p:nvSpPr>
          <p:spPr>
            <a:xfrm>
              <a:off x="3969537" y="4194759"/>
              <a:ext cx="573693" cy="57369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F5624F-9E84-3389-74DA-32E6F56D2EFE}"/>
                </a:ext>
              </a:extLst>
            </p:cNvPr>
            <p:cNvSpPr/>
            <p:nvPr/>
          </p:nvSpPr>
          <p:spPr>
            <a:xfrm>
              <a:off x="6961240" y="1150151"/>
              <a:ext cx="4568412" cy="960618"/>
            </a:xfrm>
            <a:custGeom>
              <a:avLst/>
              <a:gdLst>
                <a:gd name="connsiteX0" fmla="*/ 0 w 4568412"/>
                <a:gd name="connsiteY0" fmla="*/ 0 h 960618"/>
                <a:gd name="connsiteX1" fmla="*/ 4568412 w 4568412"/>
                <a:gd name="connsiteY1" fmla="*/ 0 h 960618"/>
                <a:gd name="connsiteX2" fmla="*/ 4568412 w 4568412"/>
                <a:gd name="connsiteY2" fmla="*/ 960618 h 960618"/>
                <a:gd name="connsiteX3" fmla="*/ 0 w 4568412"/>
                <a:gd name="connsiteY3" fmla="*/ 960618 h 960618"/>
                <a:gd name="connsiteX4" fmla="*/ 0 w 4568412"/>
                <a:gd name="connsiteY4" fmla="*/ 0 h 96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412" h="960618">
                  <a:moveTo>
                    <a:pt x="0" y="0"/>
                  </a:moveTo>
                  <a:lnTo>
                    <a:pt x="4568412" y="0"/>
                  </a:lnTo>
                  <a:lnTo>
                    <a:pt x="4568412" y="960618"/>
                  </a:lnTo>
                  <a:lnTo>
                    <a:pt x="0" y="96061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792" tIns="20320" rIns="20320" bIns="20320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000" b="0" i="0" kern="1200" baseline="0" dirty="0"/>
                <a:t>Research Problem</a:t>
              </a:r>
              <a:endParaRPr lang="en-IE" sz="2000" kern="1200" dirty="0"/>
            </a:p>
          </p:txBody>
        </p:sp>
        <p:sp>
          <p:nvSpPr>
            <p:cNvPr id="15" name="Straight Connector 14">
              <a:extLst>
                <a:ext uri="{FF2B5EF4-FFF2-40B4-BE49-F238E27FC236}">
                  <a16:creationId xmlns:a16="http://schemas.microsoft.com/office/drawing/2014/main" id="{CB0A699E-FCDA-2DEA-8EE7-D3AA366DF0D3}"/>
                </a:ext>
              </a:extLst>
            </p:cNvPr>
            <p:cNvSpPr/>
            <p:nvPr/>
          </p:nvSpPr>
          <p:spPr>
            <a:xfrm>
              <a:off x="6432000" y="1614813"/>
              <a:ext cx="502065" cy="0"/>
            </a:xfrm>
            <a:prstGeom prst="line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16" name="Straight Connector 15">
              <a:extLst>
                <a:ext uri="{FF2B5EF4-FFF2-40B4-BE49-F238E27FC236}">
                  <a16:creationId xmlns:a16="http://schemas.microsoft.com/office/drawing/2014/main" id="{94335D2F-BCC4-2E2B-8FDB-A527B9DE97D7}"/>
                </a:ext>
              </a:extLst>
            </p:cNvPr>
            <p:cNvSpPr/>
            <p:nvPr/>
          </p:nvSpPr>
          <p:spPr>
            <a:xfrm rot="5400000">
              <a:off x="3908285" y="1931114"/>
              <a:ext cx="2838342" cy="2209087"/>
            </a:xfrm>
            <a:prstGeom prst="line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2BB38A7-C778-04B4-EA72-552DCB6D63C1}"/>
                </a:ext>
              </a:extLst>
            </p:cNvPr>
            <p:cNvSpPr/>
            <p:nvPr/>
          </p:nvSpPr>
          <p:spPr>
            <a:xfrm>
              <a:off x="7448989" y="2139666"/>
              <a:ext cx="5504409" cy="960618"/>
            </a:xfrm>
            <a:custGeom>
              <a:avLst/>
              <a:gdLst>
                <a:gd name="connsiteX0" fmla="*/ 0 w 4568412"/>
                <a:gd name="connsiteY0" fmla="*/ 0 h 960618"/>
                <a:gd name="connsiteX1" fmla="*/ 4568412 w 4568412"/>
                <a:gd name="connsiteY1" fmla="*/ 0 h 960618"/>
                <a:gd name="connsiteX2" fmla="*/ 4568412 w 4568412"/>
                <a:gd name="connsiteY2" fmla="*/ 960618 h 960618"/>
                <a:gd name="connsiteX3" fmla="*/ 0 w 4568412"/>
                <a:gd name="connsiteY3" fmla="*/ 960618 h 960618"/>
                <a:gd name="connsiteX4" fmla="*/ 0 w 4568412"/>
                <a:gd name="connsiteY4" fmla="*/ 0 h 96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412" h="960618">
                  <a:moveTo>
                    <a:pt x="0" y="0"/>
                  </a:moveTo>
                  <a:lnTo>
                    <a:pt x="4568412" y="0"/>
                  </a:lnTo>
                  <a:lnTo>
                    <a:pt x="4568412" y="960618"/>
                  </a:lnTo>
                  <a:lnTo>
                    <a:pt x="0" y="96061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792" tIns="20320" rIns="20320" bIns="20320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000" b="1" i="0" kern="1200" baseline="0" dirty="0"/>
                <a:t>Objective 1 </a:t>
              </a:r>
              <a:r>
                <a:rPr lang="en-GB" sz="2000" b="0" i="0" kern="1200" baseline="0" dirty="0"/>
                <a:t>- is an employee’s gender a reference point for succession planning?</a:t>
              </a:r>
              <a:endParaRPr lang="en-IE" sz="2000" kern="1200" dirty="0"/>
            </a:p>
          </p:txBody>
        </p:sp>
        <p:sp>
          <p:nvSpPr>
            <p:cNvPr id="18" name="Straight Connector 17">
              <a:extLst>
                <a:ext uri="{FF2B5EF4-FFF2-40B4-BE49-F238E27FC236}">
                  <a16:creationId xmlns:a16="http://schemas.microsoft.com/office/drawing/2014/main" id="{22936062-4C32-AB26-1A7E-8C6D9324F094}"/>
                </a:ext>
              </a:extLst>
            </p:cNvPr>
            <p:cNvSpPr/>
            <p:nvPr/>
          </p:nvSpPr>
          <p:spPr>
            <a:xfrm flipV="1">
              <a:off x="6452945" y="2701263"/>
              <a:ext cx="975097" cy="428"/>
            </a:xfrm>
            <a:prstGeom prst="line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19" name="Straight Connector 18">
              <a:extLst>
                <a:ext uri="{FF2B5EF4-FFF2-40B4-BE49-F238E27FC236}">
                  <a16:creationId xmlns:a16="http://schemas.microsoft.com/office/drawing/2014/main" id="{62CC6766-FF30-DA13-56C2-5E2DCED13744}"/>
                </a:ext>
              </a:extLst>
            </p:cNvPr>
            <p:cNvSpPr/>
            <p:nvPr/>
          </p:nvSpPr>
          <p:spPr>
            <a:xfrm rot="5400000">
              <a:off x="4546787" y="2912107"/>
              <a:ext cx="2113857" cy="1712972"/>
            </a:xfrm>
            <a:prstGeom prst="line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F0D343E-E37B-6D3F-8E6C-49B60F32CD5F}"/>
                </a:ext>
              </a:extLst>
            </p:cNvPr>
            <p:cNvSpPr/>
            <p:nvPr/>
          </p:nvSpPr>
          <p:spPr>
            <a:xfrm>
              <a:off x="7362296" y="3772628"/>
              <a:ext cx="5773617" cy="960618"/>
            </a:xfrm>
            <a:custGeom>
              <a:avLst/>
              <a:gdLst>
                <a:gd name="connsiteX0" fmla="*/ 0 w 4568412"/>
                <a:gd name="connsiteY0" fmla="*/ 0 h 960618"/>
                <a:gd name="connsiteX1" fmla="*/ 4568412 w 4568412"/>
                <a:gd name="connsiteY1" fmla="*/ 0 h 960618"/>
                <a:gd name="connsiteX2" fmla="*/ 4568412 w 4568412"/>
                <a:gd name="connsiteY2" fmla="*/ 960618 h 960618"/>
                <a:gd name="connsiteX3" fmla="*/ 0 w 4568412"/>
                <a:gd name="connsiteY3" fmla="*/ 960618 h 960618"/>
                <a:gd name="connsiteX4" fmla="*/ 0 w 4568412"/>
                <a:gd name="connsiteY4" fmla="*/ 0 h 96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412" h="960618">
                  <a:moveTo>
                    <a:pt x="0" y="0"/>
                  </a:moveTo>
                  <a:lnTo>
                    <a:pt x="4568412" y="0"/>
                  </a:lnTo>
                  <a:lnTo>
                    <a:pt x="4568412" y="960618"/>
                  </a:lnTo>
                  <a:lnTo>
                    <a:pt x="0" y="96061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792" tIns="20320" rIns="20320" bIns="20320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000" b="1" i="0" kern="1200" baseline="0" dirty="0"/>
                <a:t>Objective 2</a:t>
              </a:r>
              <a:r>
                <a:rPr lang="en-GB" sz="2000" b="0" i="0" kern="1200" baseline="0" dirty="0"/>
                <a:t> - using studied_credits as a substitute for number of courses completed, what machine learning algorithm will provide an accurate measure for succession planning?</a:t>
              </a:r>
              <a:endParaRPr lang="en-IE" sz="2000" kern="1200" dirty="0"/>
            </a:p>
          </p:txBody>
        </p:sp>
        <p:sp>
          <p:nvSpPr>
            <p:cNvPr id="21" name="Straight Connector 20">
              <a:extLst>
                <a:ext uri="{FF2B5EF4-FFF2-40B4-BE49-F238E27FC236}">
                  <a16:creationId xmlns:a16="http://schemas.microsoft.com/office/drawing/2014/main" id="{531F9952-FB11-55E9-EF9B-C2476B2E059E}"/>
                </a:ext>
              </a:extLst>
            </p:cNvPr>
            <p:cNvSpPr/>
            <p:nvPr/>
          </p:nvSpPr>
          <p:spPr>
            <a:xfrm>
              <a:off x="6476851" y="4146335"/>
              <a:ext cx="914428" cy="0"/>
            </a:xfrm>
            <a:prstGeom prst="line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22" name="Straight Connector 21">
              <a:extLst>
                <a:ext uri="{FF2B5EF4-FFF2-40B4-BE49-F238E27FC236}">
                  <a16:creationId xmlns:a16="http://schemas.microsoft.com/office/drawing/2014/main" id="{6A1D56B9-8CDE-5CBD-2573-EAE5446A3D24}"/>
                </a:ext>
              </a:extLst>
            </p:cNvPr>
            <p:cNvSpPr/>
            <p:nvPr/>
          </p:nvSpPr>
          <p:spPr>
            <a:xfrm rot="5400000">
              <a:off x="5284275" y="4039105"/>
              <a:ext cx="1090823" cy="1287868"/>
            </a:xfrm>
            <a:prstGeom prst="line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E" sz="24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CFCF19C-1AAA-2D0C-0339-CC69DBA4772B}"/>
                </a:ext>
              </a:extLst>
            </p:cNvPr>
            <p:cNvSpPr/>
            <p:nvPr/>
          </p:nvSpPr>
          <p:spPr>
            <a:xfrm>
              <a:off x="7315877" y="5126037"/>
              <a:ext cx="5820036" cy="960618"/>
            </a:xfrm>
            <a:custGeom>
              <a:avLst/>
              <a:gdLst>
                <a:gd name="connsiteX0" fmla="*/ 0 w 4568412"/>
                <a:gd name="connsiteY0" fmla="*/ 0 h 960618"/>
                <a:gd name="connsiteX1" fmla="*/ 4568412 w 4568412"/>
                <a:gd name="connsiteY1" fmla="*/ 0 h 960618"/>
                <a:gd name="connsiteX2" fmla="*/ 4568412 w 4568412"/>
                <a:gd name="connsiteY2" fmla="*/ 960618 h 960618"/>
                <a:gd name="connsiteX3" fmla="*/ 0 w 4568412"/>
                <a:gd name="connsiteY3" fmla="*/ 960618 h 960618"/>
                <a:gd name="connsiteX4" fmla="*/ 0 w 4568412"/>
                <a:gd name="connsiteY4" fmla="*/ 0 h 96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8412" h="960618">
                  <a:moveTo>
                    <a:pt x="0" y="0"/>
                  </a:moveTo>
                  <a:lnTo>
                    <a:pt x="4568412" y="0"/>
                  </a:lnTo>
                  <a:lnTo>
                    <a:pt x="4568412" y="960618"/>
                  </a:lnTo>
                  <a:lnTo>
                    <a:pt x="0" y="96061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792" tIns="20320" rIns="20320" bIns="20320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000" b="1" i="0" kern="1200" baseline="0" dirty="0"/>
                <a:t>Objective 3 </a:t>
              </a:r>
              <a:r>
                <a:rPr lang="en-GB" sz="2000" b="0" i="0" kern="1200" baseline="0" dirty="0"/>
                <a:t>- does employee tenure have an impact on a succession planning?</a:t>
              </a:r>
              <a:endParaRPr lang="en-IE" sz="2000" kern="1200" dirty="0"/>
            </a:p>
          </p:txBody>
        </p:sp>
        <p:sp>
          <p:nvSpPr>
            <p:cNvPr id="24" name="Straight Connector 23">
              <a:extLst>
                <a:ext uri="{FF2B5EF4-FFF2-40B4-BE49-F238E27FC236}">
                  <a16:creationId xmlns:a16="http://schemas.microsoft.com/office/drawing/2014/main" id="{D5E8407C-5523-D85E-5EB3-4E8491656468}"/>
                </a:ext>
              </a:extLst>
            </p:cNvPr>
            <p:cNvSpPr/>
            <p:nvPr/>
          </p:nvSpPr>
          <p:spPr>
            <a:xfrm flipV="1">
              <a:off x="5690618" y="5585657"/>
              <a:ext cx="1612281" cy="0"/>
            </a:xfrm>
            <a:prstGeom prst="line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E" sz="2400"/>
            </a:p>
          </p:txBody>
        </p:sp>
      </p:grpSp>
    </p:spTree>
    <p:extLst>
      <p:ext uri="{BB962C8B-B14F-4D97-AF65-F5344CB8AC3E}">
        <p14:creationId xmlns:p14="http://schemas.microsoft.com/office/powerpoint/2010/main" val="3284297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154430"/>
            <a:ext cx="11487149" cy="1326321"/>
          </a:xfrm>
        </p:spPr>
        <p:txBody>
          <a:bodyPr>
            <a:normAutofit/>
          </a:bodyPr>
          <a:lstStyle/>
          <a:p>
            <a:r>
              <a:rPr lang="en-GB" dirty="0"/>
              <a:t>Methodology -  the Process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E988D1C-4E7E-F7BC-B70B-9B74EA4A16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652908"/>
              </p:ext>
            </p:extLst>
          </p:nvPr>
        </p:nvGraphicFramePr>
        <p:xfrm>
          <a:off x="361950" y="1456552"/>
          <a:ext cx="5486400" cy="45591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27827B16-8D08-4684-1DCB-6E2B6D65E3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4914455"/>
              </p:ext>
            </p:extLst>
          </p:nvPr>
        </p:nvGraphicFramePr>
        <p:xfrm>
          <a:off x="6610349" y="1238250"/>
          <a:ext cx="5238750" cy="5200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636366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Methodology -  the algorithms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10BC89BE-B466-ACE4-C45C-A45F6EC05B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4878458"/>
              </p:ext>
            </p:extLst>
          </p:nvPr>
        </p:nvGraphicFramePr>
        <p:xfrm>
          <a:off x="381000" y="1935921"/>
          <a:ext cx="11468100" cy="44648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94549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209551"/>
            <a:ext cx="11620499" cy="1047750"/>
          </a:xfrm>
        </p:spPr>
        <p:txBody>
          <a:bodyPr>
            <a:normAutofit/>
          </a:bodyPr>
          <a:lstStyle/>
          <a:p>
            <a:r>
              <a:rPr lang="en-US" dirty="0"/>
              <a:t>Results – Initial Test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5085597-1C49-686C-1BD1-F878C7BAEE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5774489"/>
              </p:ext>
            </p:extLst>
          </p:nvPr>
        </p:nvGraphicFramePr>
        <p:xfrm>
          <a:off x="533400" y="1464822"/>
          <a:ext cx="11353799" cy="4923951"/>
        </p:xfrm>
        <a:graphic>
          <a:graphicData uri="http://schemas.openxmlformats.org/drawingml/2006/table">
            <a:tbl>
              <a:tblPr/>
              <a:tblGrid>
                <a:gridCol w="5772150">
                  <a:extLst>
                    <a:ext uri="{9D8B030D-6E8A-4147-A177-3AD203B41FA5}">
                      <a16:colId xmlns:a16="http://schemas.microsoft.com/office/drawing/2014/main" val="1923190564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1317774218"/>
                    </a:ext>
                  </a:extLst>
                </a:gridCol>
                <a:gridCol w="2439185">
                  <a:extLst>
                    <a:ext uri="{9D8B030D-6E8A-4147-A177-3AD203B41FA5}">
                      <a16:colId xmlns:a16="http://schemas.microsoft.com/office/drawing/2014/main" val="1315524457"/>
                    </a:ext>
                  </a:extLst>
                </a:gridCol>
                <a:gridCol w="1504164">
                  <a:extLst>
                    <a:ext uri="{9D8B030D-6E8A-4147-A177-3AD203B41FA5}">
                      <a16:colId xmlns:a16="http://schemas.microsoft.com/office/drawing/2014/main" val="2613335747"/>
                    </a:ext>
                  </a:extLst>
                </a:gridCol>
              </a:tblGrid>
              <a:tr h="675204">
                <a:tc>
                  <a:txBody>
                    <a:bodyPr/>
                    <a:lstStyle/>
                    <a:p>
                      <a:pPr algn="l" fontAlgn="b"/>
                      <a:endParaRPr lang="en-IE" sz="2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GB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Accuracy result by variable for each Moodle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68828"/>
                  </a:ext>
                </a:extLst>
              </a:tr>
              <a:tr h="675204">
                <a:tc>
                  <a:txBody>
                    <a:bodyPr/>
                    <a:lstStyle/>
                    <a:p>
                      <a:pPr algn="r" fontAlgn="b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Gender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Studied_Credits</a:t>
                      </a:r>
                      <a:endParaRPr lang="en-IE" sz="2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1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Tenure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8956336"/>
                  </a:ext>
                </a:extLst>
              </a:tr>
              <a:tr h="675204">
                <a:tc>
                  <a:txBody>
                    <a:bodyPr/>
                    <a:lstStyle/>
                    <a:p>
                      <a:pPr algn="r" fontAlgn="b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 1 - Logistic Regression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62.09%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66.99%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9.09%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61892"/>
                  </a:ext>
                </a:extLst>
              </a:tr>
              <a:tr h="675204">
                <a:tc>
                  <a:txBody>
                    <a:bodyPr/>
                    <a:lstStyle/>
                    <a:p>
                      <a:pPr algn="r" fontAlgn="b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 2 - Decision Tree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51.95%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70.13%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10.39%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8728446"/>
                  </a:ext>
                </a:extLst>
              </a:tr>
              <a:tr h="675204">
                <a:tc>
                  <a:txBody>
                    <a:bodyPr/>
                    <a:lstStyle/>
                    <a:p>
                      <a:pPr algn="r" fontAlgn="b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 3 - Support Vector Machines (SVM)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57.14%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67.53%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5.19%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5726924"/>
                  </a:ext>
                </a:extLst>
              </a:tr>
              <a:tr h="675204">
                <a:tc>
                  <a:txBody>
                    <a:bodyPr/>
                    <a:lstStyle/>
                    <a:p>
                      <a:pPr algn="r" fontAlgn="b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 4 - Random Forest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63.64%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70.13%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5.19%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64406"/>
                  </a:ext>
                </a:extLst>
              </a:tr>
              <a:tr h="675204">
                <a:tc>
                  <a:txBody>
                    <a:bodyPr/>
                    <a:lstStyle/>
                    <a:p>
                      <a:pPr algn="r" fontAlgn="b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Algorithm5 - Multi-Layer Perceptron (MLP)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57.14%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42.86%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6943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83369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209551"/>
            <a:ext cx="11620499" cy="1047750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0C1D2DB-D317-F808-1C35-A388F2C63C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4746862"/>
              </p:ext>
            </p:extLst>
          </p:nvPr>
        </p:nvGraphicFramePr>
        <p:xfrm>
          <a:off x="266702" y="1257301"/>
          <a:ext cx="11620499" cy="5086347"/>
        </p:xfrm>
        <a:graphic>
          <a:graphicData uri="http://schemas.openxmlformats.org/drawingml/2006/table">
            <a:tbl>
              <a:tblPr/>
              <a:tblGrid>
                <a:gridCol w="3771898">
                  <a:extLst>
                    <a:ext uri="{9D8B030D-6E8A-4147-A177-3AD203B41FA5}">
                      <a16:colId xmlns:a16="http://schemas.microsoft.com/office/drawing/2014/main" val="119131288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409231682"/>
                    </a:ext>
                  </a:extLst>
                </a:gridCol>
                <a:gridCol w="1866900">
                  <a:extLst>
                    <a:ext uri="{9D8B030D-6E8A-4147-A177-3AD203B41FA5}">
                      <a16:colId xmlns:a16="http://schemas.microsoft.com/office/drawing/2014/main" val="334228021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733591809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966211266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1876212634"/>
                    </a:ext>
                  </a:extLst>
                </a:gridCol>
                <a:gridCol w="914401">
                  <a:extLst>
                    <a:ext uri="{9D8B030D-6E8A-4147-A177-3AD203B41FA5}">
                      <a16:colId xmlns:a16="http://schemas.microsoft.com/office/drawing/2014/main" val="4288594467"/>
                    </a:ext>
                  </a:extLst>
                </a:gridCol>
              </a:tblGrid>
              <a:tr h="726621">
                <a:tc>
                  <a:txBody>
                    <a:bodyPr/>
                    <a:lstStyle/>
                    <a:p>
                      <a:pPr algn="l" fontAlgn="b"/>
                      <a:endParaRPr lang="en-IE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GB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Accuracy result by variable for each Moodle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GB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Accuracy results using Test Data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037156"/>
                  </a:ext>
                </a:extLst>
              </a:tr>
              <a:tr h="726621">
                <a:tc>
                  <a:txBody>
                    <a:bodyPr/>
                    <a:lstStyle/>
                    <a:p>
                      <a:pPr algn="r" fontAlgn="b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1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Gender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1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Studied_Credits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Tenure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Gender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Studied_Credits</a:t>
                      </a:r>
                      <a:endParaRPr lang="en-IE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Tenure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278129"/>
                  </a:ext>
                </a:extLst>
              </a:tr>
              <a:tr h="726621">
                <a:tc>
                  <a:txBody>
                    <a:bodyPr/>
                    <a:lstStyle/>
                    <a:p>
                      <a:pPr algn="r" fontAlgn="b"/>
                      <a:r>
                        <a:rPr lang="en-IE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 1 - Logistic Regression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62.09%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66.99%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9.09%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79.33%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79.33%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069320"/>
                  </a:ext>
                </a:extLst>
              </a:tr>
              <a:tr h="726621">
                <a:tc>
                  <a:txBody>
                    <a:bodyPr/>
                    <a:lstStyle/>
                    <a:p>
                      <a:pPr algn="r" fontAlgn="b"/>
                      <a:r>
                        <a:rPr lang="en-IE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 2 - Decision Tree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51.95%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70.13%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10.39%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79.33%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92.00%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864743"/>
                  </a:ext>
                </a:extLst>
              </a:tr>
              <a:tr h="726621">
                <a:tc>
                  <a:txBody>
                    <a:bodyPr/>
                    <a:lstStyle/>
                    <a:p>
                      <a:pPr algn="r" fontAlgn="b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 3 - Support Vector Machines (SVM)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57.14%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67.53%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5.19%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20.67%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92.00%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2.67%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8092216"/>
                  </a:ext>
                </a:extLst>
              </a:tr>
              <a:tr h="726621">
                <a:tc>
                  <a:txBody>
                    <a:bodyPr/>
                    <a:lstStyle/>
                    <a:p>
                      <a:pPr algn="r" fontAlgn="b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 4 - Random Forest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63.64%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70.13%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5.19%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79.33%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92.00%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4.67%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332645"/>
                  </a:ext>
                </a:extLst>
              </a:tr>
              <a:tr h="726621">
                <a:tc>
                  <a:txBody>
                    <a:bodyPr/>
                    <a:lstStyle/>
                    <a:p>
                      <a:pPr algn="r" fontAlgn="b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Algorithm5 - Multi-Layer Perceptron (MLP)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57.14%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42.86%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79.33%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79.33%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2914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4455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1" y="209551"/>
            <a:ext cx="11487150" cy="1047750"/>
          </a:xfrm>
        </p:spPr>
        <p:txBody>
          <a:bodyPr>
            <a:normAutofit/>
          </a:bodyPr>
          <a:lstStyle/>
          <a:p>
            <a:r>
              <a:rPr lang="en-US" dirty="0"/>
              <a:t>Discussion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F669993-337A-E19B-42B7-49A2E61EE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1257301"/>
            <a:ext cx="11487149" cy="4991099"/>
          </a:xfrm>
        </p:spPr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964522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Damask design</Template>
  <TotalTime>0</TotalTime>
  <Words>622</Words>
  <Application>Microsoft Office PowerPoint</Application>
  <PresentationFormat>Widescreen</PresentationFormat>
  <Paragraphs>138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Bookman Old Style</vt:lpstr>
      <vt:lpstr>Calibri</vt:lpstr>
      <vt:lpstr>Rockwell</vt:lpstr>
      <vt:lpstr>Damask</vt:lpstr>
      <vt:lpstr>A Thesis submitted in partial fulfilment of the requirements for the  Degree of  Master of Science in Data Analytics</vt:lpstr>
      <vt:lpstr>Title Lorem Ipsum Dolor</vt:lpstr>
      <vt:lpstr>Research Problem</vt:lpstr>
      <vt:lpstr>Research Objectives</vt:lpstr>
      <vt:lpstr>Methodology -  the Process</vt:lpstr>
      <vt:lpstr>Methodology -  the algorithms</vt:lpstr>
      <vt:lpstr>Results – Initial Test</vt:lpstr>
      <vt:lpstr>Results</vt:lpstr>
      <vt:lpstr>Discussion</vt:lpstr>
      <vt:lpstr>Future Work &amp; Limitations </vt:lpstr>
      <vt:lpstr>Conclusion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Sinead Duffy</dc:creator>
  <cp:lastModifiedBy>Sinead Duffy</cp:lastModifiedBy>
  <cp:revision>1</cp:revision>
  <dcterms:created xsi:type="dcterms:W3CDTF">2023-09-19T12:29:11Z</dcterms:created>
  <dcterms:modified xsi:type="dcterms:W3CDTF">2023-09-20T11:10:07Z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